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3.png" ContentType="image/png"/>
  <Override PartName="/ppt/media/image2.png" ContentType="image/png"/>
  <Override PartName="/ppt/media/image1.png" ContentType="image/png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pPr algn="r"/>
            <a:fld id="{2C5D2952-0BE0-41D9-A7FF-4B9DA6F86689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A                                                     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1385280" y="278640"/>
            <a:ext cx="7314840" cy="511632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B                                                 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1667880" y="-75240"/>
            <a:ext cx="6749640" cy="56696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                                                       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1060200" y="-1800"/>
            <a:ext cx="7965360" cy="566964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Ace_Office/6.0.1.1$MacOSX_X86_64 LibreOffice_project/b7dcb3a8662e1aac72c577f20fe0bf21e46f499b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2020-06-13T19:35:25Z</dcterms:created>
  <dc:creator/>
  <dc:description/>
  <dc:language>fr-FR</dc:language>
  <cp:lastModifiedBy/>
  <dcterms:modified xsi:type="dcterms:W3CDTF">2020-06-13T19:38:04Z</dcterms:modified>
  <cp:revision>1</cp:revision>
  <dc:subject/>
  <dc:title/>
</cp:coreProperties>
</file>