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210120" y="1800"/>
            <a:ext cx="3664800" cy="566928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1184760" y="0"/>
            <a:ext cx="7356960" cy="5669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347560" y="0"/>
            <a:ext cx="5654160" cy="5669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190880" y="0"/>
            <a:ext cx="8083800" cy="5669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990360" y="0"/>
            <a:ext cx="8505000" cy="5669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0" y="457560"/>
            <a:ext cx="10079640" cy="502560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368000" y="0"/>
            <a:ext cx="7727760" cy="56588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369440" y="0"/>
            <a:ext cx="7708680" cy="5669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480400" y="72000"/>
            <a:ext cx="5306760" cy="5597640"/>
          </a:xfrm>
          <a:prstGeom prst="rect">
            <a:avLst/>
          </a:prstGeom>
          <a:ln>
            <a:noFill/>
          </a:ln>
        </p:spPr>
      </p:pic>
    </p:spTree>
  </p:cSld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Ace_Office/6.0.1.1$MacOSX_X86_64 LibreOffice_project/b7dcb3a8662e1aac72c577f20fe0bf21e46f499b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2020-06-15T00:32:06Z</dcterms:created>
  <dc:creator/>
  <dc:description/>
  <dc:language>fr-FR</dc:language>
  <cp:lastModifiedBy/>
  <dcterms:modified xsi:type="dcterms:W3CDTF">2020-06-15T00:41:31Z</dcterms:modified>
  <cp:revision>2</cp:revision>
  <dc:subject/>
  <dc:title/>
</cp:coreProperties>
</file>