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10.png" ContentType="image/png"/>
  <Override PartName="/ppt/media/image9.jpeg" ContentType="image/jpeg"/>
  <Override PartName="/ppt/media/image8.jpeg" ContentType="image/jpeg"/>
  <Override PartName="/ppt/media/image7.jpeg" ContentType="image/jpeg"/>
  <Override PartName="/ppt/media/image6.jpeg" ContentType="image/jpeg"/>
  <Override PartName="/ppt/media/image5.jpeg" ContentType="image/jpeg"/>
  <Override PartName="/ppt/media/image4.jpeg" ContentType="image/jpeg"/>
  <Override PartName="/ppt/media/image3.jpeg" ContentType="image/jpeg"/>
  <Override PartName="/ppt/media/image2.jpeg" ContentType="image/jpeg"/>
  <Override PartName="/ppt/media/image1.jpeg" ContentType="image/jpeg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_rels/slide10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_rels/slideLayout24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2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32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320" y="304416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320" y="1326600"/>
            <a:ext cx="442656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6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320" y="1326600"/>
            <a:ext cx="442656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32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320" y="304416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32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2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2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32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320" y="304416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320" y="1326600"/>
            <a:ext cx="442656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6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320" y="1326600"/>
            <a:ext cx="442656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32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320" y="304416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32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2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fr-FR" sz="1800" spc="-1" strike="noStrike">
                <a:latin typeface="Arial"/>
              </a:rPr>
              <a:t>Cliquez pour éditer le format du texte-titre</a:t>
            </a:r>
            <a:endParaRPr b="0" lang="fr-FR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latin typeface="Arial"/>
              </a:rPr>
              <a:t>Cliquez pour éditer le format du plan de texte</a:t>
            </a:r>
            <a:endParaRPr b="0" lang="fr-FR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pc="-1" strike="noStrike">
                <a:latin typeface="Arial"/>
              </a:rPr>
              <a:t>Second niveau de plan</a:t>
            </a:r>
            <a:endParaRPr b="0" lang="fr-FR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latin typeface="Arial"/>
              </a:rPr>
              <a:t>Troisième niveau de plan</a:t>
            </a:r>
            <a:endParaRPr b="0" lang="fr-FR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latin typeface="Arial"/>
              </a:rPr>
              <a:t>Quatrième niveau de plan</a:t>
            </a:r>
            <a:endParaRPr b="0" lang="fr-FR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latin typeface="Arial"/>
              </a:rPr>
              <a:t>Cinquième niveau de plan</a:t>
            </a:r>
            <a:endParaRPr b="0" lang="fr-FR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latin typeface="Arial"/>
              </a:rPr>
              <a:t>Sixième niveau de plan</a:t>
            </a:r>
            <a:endParaRPr b="0" lang="fr-FR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latin typeface="Arial"/>
              </a:rPr>
              <a:t>Septième niveau de plan</a:t>
            </a:r>
            <a:endParaRPr b="0" lang="fr-FR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fr-FR" sz="1800" spc="-1" strike="noStrike">
                <a:latin typeface="Arial"/>
              </a:rPr>
              <a:t>Cliquez pour éditer le format du texte-titre</a:t>
            </a:r>
            <a:endParaRPr b="0" lang="fr-FR" sz="18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latin typeface="Arial"/>
              </a:rPr>
              <a:t>Cliquez pour éditer le format du plan de texte</a:t>
            </a:r>
            <a:endParaRPr b="0" lang="fr-FR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latin typeface="Arial"/>
              </a:rPr>
              <a:t>Second niveau de plan</a:t>
            </a:r>
            <a:endParaRPr b="0" lang="fr-FR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latin typeface="Arial"/>
              </a:rPr>
              <a:t>Troisième niveau de plan</a:t>
            </a:r>
            <a:endParaRPr b="0" lang="fr-FR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latin typeface="Arial"/>
              </a:rPr>
              <a:t>Quatrième niveau de plan</a:t>
            </a:r>
            <a:endParaRPr b="0" lang="fr-FR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latin typeface="Arial"/>
              </a:rPr>
              <a:t>Cinquième niveau de plan</a:t>
            </a:r>
            <a:endParaRPr b="0" lang="fr-FR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latin typeface="Arial"/>
              </a:rPr>
              <a:t>Sixième niveau de plan</a:t>
            </a:r>
            <a:endParaRPr b="0" lang="fr-FR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latin typeface="Arial"/>
              </a:rPr>
              <a:t>Septième niveau de plan</a:t>
            </a:r>
            <a:endParaRPr b="0" lang="fr-FR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7" name="CustomShape 2"/>
          <p:cNvSpPr/>
          <p:nvPr/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78" name="" descr=""/>
          <p:cNvPicPr/>
          <p:nvPr/>
        </p:nvPicPr>
        <p:blipFill>
          <a:blip r:embed="rId1"/>
          <a:stretch/>
        </p:blipFill>
        <p:spPr>
          <a:xfrm>
            <a:off x="2264760" y="44640"/>
            <a:ext cx="5669280" cy="5669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6" name="" descr=""/>
          <p:cNvPicPr/>
          <p:nvPr/>
        </p:nvPicPr>
        <p:blipFill>
          <a:blip r:embed="rId1"/>
          <a:stretch/>
        </p:blipFill>
        <p:spPr>
          <a:xfrm>
            <a:off x="360000" y="226080"/>
            <a:ext cx="9664560" cy="5320440"/>
          </a:xfrm>
          <a:prstGeom prst="rect">
            <a:avLst/>
          </a:prstGeom>
          <a:ln>
            <a:noFill/>
          </a:ln>
        </p:spPr>
      </p:pic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CustomShape 1"/>
          <p:cNvSpPr/>
          <p:nvPr/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0" name="" descr=""/>
          <p:cNvPicPr/>
          <p:nvPr/>
        </p:nvPicPr>
        <p:blipFill>
          <a:blip r:embed="rId1"/>
          <a:stretch/>
        </p:blipFill>
        <p:spPr>
          <a:xfrm>
            <a:off x="936000" y="360000"/>
            <a:ext cx="7966440" cy="53838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2736360" y="-802440"/>
            <a:ext cx="9071280" cy="946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2" name="" descr=""/>
          <p:cNvPicPr/>
          <p:nvPr/>
        </p:nvPicPr>
        <p:blipFill>
          <a:blip r:embed="rId1"/>
          <a:stretch/>
        </p:blipFill>
        <p:spPr>
          <a:xfrm>
            <a:off x="1944000" y="226080"/>
            <a:ext cx="6366240" cy="53416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2808000" y="454320"/>
            <a:ext cx="5111640" cy="1249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4" name="" descr=""/>
          <p:cNvPicPr/>
          <p:nvPr/>
        </p:nvPicPr>
        <p:blipFill>
          <a:blip r:embed="rId1"/>
          <a:stretch/>
        </p:blipFill>
        <p:spPr>
          <a:xfrm>
            <a:off x="1008000" y="144000"/>
            <a:ext cx="7800120" cy="58503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504000" y="-852480"/>
            <a:ext cx="8711640" cy="624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6" name="" descr=""/>
          <p:cNvPicPr/>
          <p:nvPr/>
        </p:nvPicPr>
        <p:blipFill>
          <a:blip r:embed="rId1"/>
          <a:stretch/>
        </p:blipFill>
        <p:spPr>
          <a:xfrm>
            <a:off x="648000" y="432000"/>
            <a:ext cx="9039240" cy="5082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9575640" y="-648000"/>
            <a:ext cx="9071280" cy="946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8" name="" descr=""/>
          <p:cNvPicPr/>
          <p:nvPr/>
        </p:nvPicPr>
        <p:blipFill>
          <a:blip r:embed="rId1"/>
          <a:stretch/>
        </p:blipFill>
        <p:spPr>
          <a:xfrm>
            <a:off x="3096000" y="40680"/>
            <a:ext cx="4103640" cy="55652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ustomShape 1"/>
          <p:cNvSpPr/>
          <p:nvPr/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0" name="" descr=""/>
          <p:cNvPicPr/>
          <p:nvPr/>
        </p:nvPicPr>
        <p:blipFill>
          <a:blip r:embed="rId1"/>
          <a:stretch/>
        </p:blipFill>
        <p:spPr>
          <a:xfrm>
            <a:off x="464400" y="432000"/>
            <a:ext cx="9088200" cy="5111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2" name="" descr=""/>
          <p:cNvPicPr/>
          <p:nvPr/>
        </p:nvPicPr>
        <p:blipFill>
          <a:blip r:embed="rId1"/>
          <a:stretch/>
        </p:blipFill>
        <p:spPr>
          <a:xfrm>
            <a:off x="936000" y="144000"/>
            <a:ext cx="8590680" cy="5411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4" name="" descr=""/>
          <p:cNvPicPr/>
          <p:nvPr/>
        </p:nvPicPr>
        <p:blipFill>
          <a:blip r:embed="rId1"/>
          <a:stretch/>
        </p:blipFill>
        <p:spPr>
          <a:xfrm>
            <a:off x="3312000" y="144000"/>
            <a:ext cx="3630600" cy="5392080"/>
          </a:xfrm>
          <a:prstGeom prst="rect">
            <a:avLst/>
          </a:prstGeom>
          <a:ln>
            <a:noFill/>
          </a:ln>
        </p:spPr>
      </p:pic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Application>Ace_Office/6.0.1.1$MacOSX_X86_64 LibreOffice_project/b7dcb3a8662e1aac72c577f20fe0bf21e46f499b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2020-06-08T12:38:52Z</dcterms:created>
  <dc:creator/>
  <dc:description/>
  <dc:language>fr-FR</dc:language>
  <cp:lastModifiedBy/>
  <dcterms:modified xsi:type="dcterms:W3CDTF">2020-06-08T12:51:39Z</dcterms:modified>
  <cp:revision>1</cp:revision>
  <dc:subject/>
  <dc:title/>
</cp:coreProperties>
</file>