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3.jpeg" ContentType="image/jpeg"/>
  <Override PartName="/ppt/media/image12.jpeg" ContentType="image/jpeg"/>
  <Override PartName="/ppt/media/image7.png" ContentType="image/png"/>
  <Override PartName="/ppt/media/image9.jpeg" ContentType="image/jpeg"/>
  <Override PartName="/ppt/media/image8.jpeg" ContentType="image/jpeg"/>
  <Override PartName="/ppt/media/image10.jpeg" ContentType="image/jpeg"/>
  <Override PartName="/ppt/media/image4.png" ContentType="image/png"/>
  <Override PartName="/ppt/media/image11.jpeg" ContentType="image/jpeg"/>
  <Override PartName="/ppt/media/image5.jpeg" ContentType="image/jpeg"/>
  <Override PartName="/ppt/media/image6.jpeg" ContentType="image/jpeg"/>
  <Override PartName="/ppt/media/image3.jpeg" ContentType="image/jpeg"/>
  <Override PartName="/ppt/media/image2.jpeg" ContentType="image/jpeg"/>
  <Override PartName="/ppt/media/image1.jpeg" ContentType="image/jpeg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pPr algn="r"/>
            <a:fld id="{CFEE763C-D709-4E52-AEA6-5E8620F16015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2376000" y="-288000"/>
            <a:ext cx="6192000" cy="619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2736000" y="23760"/>
            <a:ext cx="4036320" cy="5576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2160000" y="0"/>
            <a:ext cx="5850360" cy="5850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2289960" y="-102240"/>
            <a:ext cx="5630040" cy="600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-12960" y="0"/>
            <a:ext cx="10368720" cy="567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2376000" y="0"/>
            <a:ext cx="5634360" cy="5634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2151000" y="-27000"/>
            <a:ext cx="5625000" cy="607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2304000" y="0"/>
            <a:ext cx="5706360" cy="5706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1944000" y="-1320120"/>
            <a:ext cx="6120000" cy="8160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1728000" y="-1638360"/>
            <a:ext cx="6768000" cy="9025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2140920" y="72000"/>
            <a:ext cx="5563080" cy="5563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2736000" y="-255600"/>
            <a:ext cx="4392000" cy="6784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3096000" y="-2880"/>
            <a:ext cx="4104000" cy="5648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Application>Ace_Office/6.0.1.1$MacOSX_X86_64 LibreOffice_project/b7dcb3a8662e1aac72c577f20fe0bf21e46f499b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2020-09-06T17:59:38Z</dcterms:created>
  <dc:creator/>
  <dc:description/>
  <dc:language>fr-FR</dc:language>
  <cp:lastModifiedBy/>
  <dcterms:modified xsi:type="dcterms:W3CDTF">2020-09-06T18:06:54Z</dcterms:modified>
  <cp:revision>1</cp:revision>
  <dc:subject/>
  <dc:title/>
</cp:coreProperties>
</file>