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media/image8.jpeg" ContentType="image/jpeg"/>
  <Override PartName="/ppt/media/image7.jpeg" ContentType="image/jpeg"/>
  <Override PartName="/ppt/media/image5.jpeg" ContentType="image/jpeg"/>
  <Override PartName="/ppt/media/image6.jpeg" ContentType="image/jpeg"/>
  <Override PartName="/ppt/media/image4.png" ContentType="image/png"/>
  <Override PartName="/ppt/media/image3.jpeg" ContentType="image/jpeg"/>
  <Override PartName="/ppt/media/image2.jpeg" ContentType="image/jpeg"/>
  <Override PartName="/ppt/media/image1.jpeg" ContentType="image/jpeg"/>
  <Override PartName="/ppt/slides/slide8.xml" ContentType="application/vnd.openxmlformats-officedocument.presentationml.slide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10071100" cy="56642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6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6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>
              <a:lnSpc>
                <a:spcPct val="10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Arial"/>
                <a:ea typeface="Arial"/>
              </a:rPr>
              <a:t>Texte du titre</a:t>
            </a: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rIns="0" tIns="0" bIns="0" anchor="ctr"/>
          <a:p>
            <a:pPr marL="432000" indent="-323640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  <a:ea typeface="Arial"/>
              </a:rPr>
              <a:t>Texte niveau 1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lvl="1" marL="910440" indent="-370080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SzPct val="75000"/>
              <a:buFont typeface="Wingdings" charset="2"/>
              <a:buChar char="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  <a:ea typeface="Arial"/>
              </a:rPr>
              <a:t>Texte niveau 2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lvl="2" marL="1392120" indent="-383760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SzPct val="45000"/>
              <a:buFont typeface="Wingdings" charset="2"/>
              <a:buChar char="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  <a:ea typeface="Arial"/>
              </a:rPr>
              <a:t>Texte niveau 3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lvl="3" marL="1857600" indent="-345240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SzPct val="75000"/>
              <a:buFont typeface="Wingdings" charset="2"/>
              <a:buChar char="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  <a:ea typeface="Arial"/>
              </a:rPr>
              <a:t>Texte niveau 4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lvl="4" marL="2289600" indent="-345240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SzPct val="45000"/>
              <a:buFont typeface="Wingdings" charset="2"/>
              <a:buChar char="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  <a:ea typeface="Arial"/>
              </a:rPr>
              <a:t>Texte niveau 5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4867560" y="5249880"/>
            <a:ext cx="2349720" cy="304560"/>
          </a:xfrm>
          <a:prstGeom prst="rect">
            <a:avLst/>
          </a:prstGeom>
        </p:spPr>
        <p:txBody>
          <a:bodyPr lIns="0" rIns="0" tIns="0" bIns="0"/>
          <a:p>
            <a:endParaRPr b="0" lang="fr-FR" sz="2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>
              <a:lnSpc>
                <a:spcPct val="10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Arial"/>
                <a:ea typeface="Arial"/>
              </a:rPr>
              <a:t>Texte du titre</a:t>
            </a: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rIns="0" tIns="0" bIns="0"/>
          <a:p>
            <a:pPr marL="432000" indent="-323640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  <a:ea typeface="Arial"/>
              </a:rPr>
              <a:t>Texte niveau 1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lvl="1" marL="910440" indent="-370080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SzPct val="75000"/>
              <a:buFont typeface="Wingdings" charset="2"/>
              <a:buChar char="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  <a:ea typeface="Arial"/>
              </a:rPr>
              <a:t>Texte niveau 2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lvl="2" marL="1392120" indent="-383760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SzPct val="45000"/>
              <a:buFont typeface="Wingdings" charset="2"/>
              <a:buChar char="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  <a:ea typeface="Arial"/>
              </a:rPr>
              <a:t>Texte niveau 3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lvl="3" marL="1857600" indent="-345240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SzPct val="75000"/>
              <a:buFont typeface="Wingdings" charset="2"/>
              <a:buChar char="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  <a:ea typeface="Arial"/>
              </a:rPr>
              <a:t>Texte niveau 4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lvl="4" marL="2289600" indent="-345240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SzPct val="45000"/>
              <a:buFont typeface="Wingdings" charset="2"/>
              <a:buChar char="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  <a:ea typeface="Arial"/>
              </a:rPr>
              <a:t>Texte niveau 5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sldNum"/>
          </p:nvPr>
        </p:nvSpPr>
        <p:spPr>
          <a:xfrm>
            <a:off x="4867560" y="5249880"/>
            <a:ext cx="2349720" cy="304560"/>
          </a:xfrm>
          <a:prstGeom prst="rect">
            <a:avLst/>
          </a:prstGeom>
        </p:spPr>
        <p:txBody>
          <a:bodyPr lIns="0" rIns="0" tIns="0" bIns="0"/>
          <a:p>
            <a:endParaRPr b="0" lang="fr-FR" sz="2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1.jpeg" descr=""/>
          <p:cNvPicPr/>
          <p:nvPr/>
        </p:nvPicPr>
        <p:blipFill>
          <a:blip r:embed="rId1"/>
          <a:stretch/>
        </p:blipFill>
        <p:spPr>
          <a:xfrm>
            <a:off x="3456000" y="360"/>
            <a:ext cx="3623760" cy="5669280"/>
          </a:xfrm>
          <a:prstGeom prst="rect">
            <a:avLst/>
          </a:prstGeom>
          <a:ln w="12600"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2.jpeg" descr=""/>
          <p:cNvPicPr/>
          <p:nvPr/>
        </p:nvPicPr>
        <p:blipFill>
          <a:blip r:embed="rId1"/>
          <a:stretch/>
        </p:blipFill>
        <p:spPr>
          <a:xfrm>
            <a:off x="800280" y="-72720"/>
            <a:ext cx="8371800" cy="5742360"/>
          </a:xfrm>
          <a:prstGeom prst="rect">
            <a:avLst/>
          </a:prstGeom>
          <a:ln w="12600"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3.jpeg" descr=""/>
          <p:cNvPicPr/>
          <p:nvPr/>
        </p:nvPicPr>
        <p:blipFill>
          <a:blip r:embed="rId1"/>
          <a:stretch/>
        </p:blipFill>
        <p:spPr>
          <a:xfrm>
            <a:off x="1352520" y="0"/>
            <a:ext cx="7559640" cy="5669640"/>
          </a:xfrm>
          <a:prstGeom prst="rect">
            <a:avLst/>
          </a:prstGeom>
          <a:ln w="12600"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4.png" descr=""/>
          <p:cNvPicPr/>
          <p:nvPr/>
        </p:nvPicPr>
        <p:blipFill>
          <a:blip r:embed="rId1"/>
          <a:stretch/>
        </p:blipFill>
        <p:spPr>
          <a:xfrm>
            <a:off x="779760" y="360"/>
            <a:ext cx="8579880" cy="5669280"/>
          </a:xfrm>
          <a:prstGeom prst="rect">
            <a:avLst/>
          </a:prstGeom>
          <a:ln w="12600"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5.jpeg" descr=""/>
          <p:cNvPicPr/>
          <p:nvPr/>
        </p:nvPicPr>
        <p:blipFill>
          <a:blip r:embed="rId1"/>
          <a:stretch/>
        </p:blipFill>
        <p:spPr>
          <a:xfrm>
            <a:off x="820440" y="0"/>
            <a:ext cx="8539200" cy="5700960"/>
          </a:xfrm>
          <a:prstGeom prst="rect">
            <a:avLst/>
          </a:prstGeom>
          <a:ln w="12600"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age6.jpeg" descr=""/>
          <p:cNvPicPr/>
          <p:nvPr/>
        </p:nvPicPr>
        <p:blipFill>
          <a:blip r:embed="rId1"/>
          <a:stretch/>
        </p:blipFill>
        <p:spPr>
          <a:xfrm>
            <a:off x="504000" y="0"/>
            <a:ext cx="8502120" cy="5669280"/>
          </a:xfrm>
          <a:prstGeom prst="rect">
            <a:avLst/>
          </a:prstGeom>
          <a:ln w="12600"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7.jpeg" descr=""/>
          <p:cNvPicPr/>
          <p:nvPr/>
        </p:nvPicPr>
        <p:blipFill>
          <a:blip r:embed="rId1"/>
          <a:stretch/>
        </p:blipFill>
        <p:spPr>
          <a:xfrm>
            <a:off x="496080" y="20160"/>
            <a:ext cx="8791560" cy="5860800"/>
          </a:xfrm>
          <a:prstGeom prst="rect">
            <a:avLst/>
          </a:prstGeom>
          <a:ln w="12600"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6" name="" descr=""/>
          <p:cNvPicPr/>
          <p:nvPr/>
        </p:nvPicPr>
        <p:blipFill>
          <a:blip r:embed="rId1"/>
          <a:stretch/>
        </p:blipFill>
        <p:spPr>
          <a:xfrm>
            <a:off x="3312000" y="0"/>
            <a:ext cx="3618000" cy="5684040"/>
          </a:xfrm>
          <a:prstGeom prst="rect">
            <a:avLst/>
          </a:prstGeom>
          <a:ln>
            <a:noFill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Ace_Office/6.0.1.1$MacOSX_X86_64 LibreOffice_project/b7dcb3a8662e1aac72c577f20fe0bf21e46f499b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fr-FR</dc:language>
  <cp:lastModifiedBy/>
  <dcterms:modified xsi:type="dcterms:W3CDTF">2020-07-04T18:02:15Z</dcterms:modified>
  <cp:revision>1</cp:revision>
  <dc:subject/>
  <dc:title/>
</cp:coreProperties>
</file>