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6" d="100"/>
          <a:sy n="66" d="100"/>
        </p:scale>
        <p:origin x="87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EE4CAD-B1A6-4836-A576-E128868F7C51}" type="datetimeFigureOut">
              <a:rPr lang="ru-RU" smtClean="0"/>
              <a:t>25.09.2019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0F1C6D-1899-4615-8241-38334B2C253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803852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EE4CAD-B1A6-4836-A576-E128868F7C51}" type="datetimeFigureOut">
              <a:rPr lang="ru-RU" smtClean="0"/>
              <a:t>25.09.2019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0F1C6D-1899-4615-8241-38334B2C253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261825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EE4CAD-B1A6-4836-A576-E128868F7C51}" type="datetimeFigureOut">
              <a:rPr lang="ru-RU" smtClean="0"/>
              <a:t>25.09.2019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0F1C6D-1899-4615-8241-38334B2C2532}" type="slidenum">
              <a:rPr lang="ru-RU" smtClean="0"/>
              <a:t>‹#›</a:t>
            </a:fld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59567255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EE4CAD-B1A6-4836-A576-E128868F7C51}" type="datetimeFigureOut">
              <a:rPr lang="ru-RU" smtClean="0"/>
              <a:t>25.09.2019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0F1C6D-1899-4615-8241-38334B2C253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777031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EE4CAD-B1A6-4836-A576-E128868F7C51}" type="datetimeFigureOut">
              <a:rPr lang="ru-RU" smtClean="0"/>
              <a:t>25.09.2019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0F1C6D-1899-4615-8241-38334B2C2532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18993768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EE4CAD-B1A6-4836-A576-E128868F7C51}" type="datetimeFigureOut">
              <a:rPr lang="ru-RU" smtClean="0"/>
              <a:t>25.09.2019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0F1C6D-1899-4615-8241-38334B2C253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6939898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EE4CAD-B1A6-4836-A576-E128868F7C51}" type="datetimeFigureOut">
              <a:rPr lang="ru-RU" smtClean="0"/>
              <a:t>25.09.2019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0F1C6D-1899-4615-8241-38334B2C253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8246125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EE4CAD-B1A6-4836-A576-E128868F7C51}" type="datetimeFigureOut">
              <a:rPr lang="ru-RU" smtClean="0"/>
              <a:t>25.09.2019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0F1C6D-1899-4615-8241-38334B2C253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35224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EE4CAD-B1A6-4836-A576-E128868F7C51}" type="datetimeFigureOut">
              <a:rPr lang="ru-RU" smtClean="0"/>
              <a:t>25.09.2019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0F1C6D-1899-4615-8241-38334B2C253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05954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EE4CAD-B1A6-4836-A576-E128868F7C51}" type="datetimeFigureOut">
              <a:rPr lang="ru-RU" smtClean="0"/>
              <a:t>25.09.2019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0F1C6D-1899-4615-8241-38334B2C253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999588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EE4CAD-B1A6-4836-A576-E128868F7C51}" type="datetimeFigureOut">
              <a:rPr lang="ru-RU" smtClean="0"/>
              <a:t>25.09.2019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0F1C6D-1899-4615-8241-38334B2C253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691993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EE4CAD-B1A6-4836-A576-E128868F7C51}" type="datetimeFigureOut">
              <a:rPr lang="ru-RU" smtClean="0"/>
              <a:t>25.09.2019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0F1C6D-1899-4615-8241-38334B2C253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226876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EE4CAD-B1A6-4836-A576-E128868F7C51}" type="datetimeFigureOut">
              <a:rPr lang="ru-RU" smtClean="0"/>
              <a:t>25.09.2019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0F1C6D-1899-4615-8241-38334B2C253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354578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EE4CAD-B1A6-4836-A576-E128868F7C51}" type="datetimeFigureOut">
              <a:rPr lang="ru-RU" smtClean="0"/>
              <a:t>25.09.2019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0F1C6D-1899-4615-8241-38334B2C253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520839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EE4CAD-B1A6-4836-A576-E128868F7C51}" type="datetimeFigureOut">
              <a:rPr lang="ru-RU" smtClean="0"/>
              <a:t>25.09.2019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0F1C6D-1899-4615-8241-38334B2C253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94214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EE4CAD-B1A6-4836-A576-E128868F7C51}" type="datetimeFigureOut">
              <a:rPr lang="ru-RU" smtClean="0"/>
              <a:t>25.09.2019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0F1C6D-1899-4615-8241-38334B2C253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561157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EE4CAD-B1A6-4836-A576-E128868F7C51}" type="datetimeFigureOut">
              <a:rPr lang="ru-RU" smtClean="0"/>
              <a:t>25.09.2019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010F1C6D-1899-4615-8241-38334B2C253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722957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8EC4828-3DA0-4434-BE89-3EA85EC302C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11201" y="2071239"/>
            <a:ext cx="9724571" cy="2715522"/>
          </a:xfrm>
        </p:spPr>
        <p:txBody>
          <a:bodyPr/>
          <a:lstStyle/>
          <a:p>
            <a:pPr algn="ctr"/>
            <a:r>
              <a:rPr lang="ru-RU" dirty="0"/>
              <a:t>Интерактивное обучение Конструктор тестов </a:t>
            </a:r>
            <a:r>
              <a:rPr lang="ru-RU" dirty="0" err="1"/>
              <a:t>Online</a:t>
            </a:r>
            <a:r>
              <a:rPr lang="ru-RU" dirty="0"/>
              <a:t> </a:t>
            </a:r>
            <a:r>
              <a:rPr lang="ru-RU" dirty="0" err="1"/>
              <a:t>Test</a:t>
            </a:r>
            <a:r>
              <a:rPr lang="ru-RU" dirty="0"/>
              <a:t> </a:t>
            </a:r>
            <a:r>
              <a:rPr lang="ru-RU" dirty="0" err="1"/>
              <a:t>Pad</a:t>
            </a:r>
            <a:endParaRPr lang="ru-RU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912BC0DB-0AAF-4494-B22F-A3B9AEC657A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-1163562" y="6309550"/>
            <a:ext cx="7766936" cy="1096899"/>
          </a:xfrm>
        </p:spPr>
        <p:txBody>
          <a:bodyPr/>
          <a:lstStyle/>
          <a:p>
            <a:r>
              <a:rPr lang="ru-RU" dirty="0"/>
              <a:t>Выполнила: студентка группы МДИ-116 </a:t>
            </a:r>
            <a:r>
              <a:rPr lang="ru-RU" dirty="0" err="1"/>
              <a:t>Тажимуратова</a:t>
            </a:r>
            <a:r>
              <a:rPr lang="ru-RU" dirty="0"/>
              <a:t> В.Р. </a:t>
            </a:r>
          </a:p>
        </p:txBody>
      </p:sp>
    </p:spTree>
    <p:extLst>
      <p:ext uri="{BB962C8B-B14F-4D97-AF65-F5344CB8AC3E}">
        <p14:creationId xmlns:p14="http://schemas.microsoft.com/office/powerpoint/2010/main" val="3072754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>
            <a:extLst>
              <a:ext uri="{FF2B5EF4-FFF2-40B4-BE49-F238E27FC236}">
                <a16:creationId xmlns:a16="http://schemas.microsoft.com/office/drawing/2014/main" id="{3FD6F073-0B81-4592-89C2-DBF5A73A3E7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l="3332" t="8890" b="4127"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72167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A7DBDCC9-8C47-48E0-AC34-630594A1D3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78934" y="1042989"/>
            <a:ext cx="8596668" cy="3880773"/>
          </a:xfrm>
        </p:spPr>
        <p:txBody>
          <a:bodyPr>
            <a:noAutofit/>
          </a:bodyPr>
          <a:lstStyle/>
          <a:p>
            <a:r>
              <a:rPr lang="ru-RU" sz="2400" dirty="0">
                <a:solidFill>
                  <a:schemeClr val="tx1"/>
                </a:solidFill>
              </a:rPr>
              <a:t>Конструктор тестов </a:t>
            </a:r>
            <a:r>
              <a:rPr lang="ru-RU" sz="2400" dirty="0" err="1">
                <a:solidFill>
                  <a:schemeClr val="tx1"/>
                </a:solidFill>
              </a:rPr>
              <a:t>Online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  <a:r>
              <a:rPr lang="ru-RU" sz="2400" dirty="0" err="1">
                <a:solidFill>
                  <a:schemeClr val="tx1"/>
                </a:solidFill>
              </a:rPr>
              <a:t>Test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  <a:r>
              <a:rPr lang="ru-RU" sz="2400" dirty="0" err="1">
                <a:solidFill>
                  <a:schemeClr val="tx1"/>
                </a:solidFill>
              </a:rPr>
              <a:t>Pad</a:t>
            </a:r>
            <a:r>
              <a:rPr lang="ru-RU" sz="2400" dirty="0">
                <a:solidFill>
                  <a:schemeClr val="tx1"/>
                </a:solidFill>
              </a:rPr>
              <a:t> предлагает бесплатно создать любой тест любой сложности с любой логикой подсчета результатов своими руками. </a:t>
            </a:r>
          </a:p>
          <a:p>
            <a:r>
              <a:rPr lang="ru-RU" sz="2400" dirty="0">
                <a:solidFill>
                  <a:schemeClr val="tx1"/>
                </a:solidFill>
              </a:rPr>
              <a:t>От пользователя не требуется каких-либо специальных знаний, т.к. конструктор тестов обладает понятным интерфейсом и содержит подсказки по ходу создания тестов. </a:t>
            </a:r>
          </a:p>
          <a:p>
            <a:r>
              <a:rPr lang="ru-RU" sz="2400" dirty="0">
                <a:solidFill>
                  <a:schemeClr val="tx1"/>
                </a:solidFill>
              </a:rPr>
              <a:t>Возможности широки, что возможно реализовать практически любые потребности в составлении тестов, прохождении тестирования и обработке результатов.</a:t>
            </a:r>
          </a:p>
        </p:txBody>
      </p:sp>
    </p:spTree>
    <p:extLst>
      <p:ext uri="{BB962C8B-B14F-4D97-AF65-F5344CB8AC3E}">
        <p14:creationId xmlns:p14="http://schemas.microsoft.com/office/powerpoint/2010/main" val="7756480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3457617-F915-4617-B903-752D3A4C9C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/>
              <a:t>Конструктор тестов </a:t>
            </a:r>
            <a:r>
              <a:rPr lang="ru-RU" dirty="0" err="1"/>
              <a:t>Online</a:t>
            </a:r>
            <a:r>
              <a:rPr lang="ru-RU" dirty="0"/>
              <a:t> </a:t>
            </a:r>
            <a:r>
              <a:rPr lang="ru-RU" dirty="0" err="1"/>
              <a:t>Test</a:t>
            </a:r>
            <a:r>
              <a:rPr lang="ru-RU" dirty="0"/>
              <a:t> </a:t>
            </a:r>
            <a:r>
              <a:rPr lang="ru-RU" dirty="0" err="1"/>
              <a:t>Pad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AA6B8F5-E168-4219-A593-DB3C75D087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800" dirty="0">
                <a:solidFill>
                  <a:schemeClr val="tx1"/>
                </a:solidFill>
              </a:rPr>
              <a:t>Онлайн конструктор тестов позволит вам легко и быстро создать любой тест любой сложности. Онлайн конструктор тестов - универсальный конструктор в режиме онлайн. С помощью него можно создавать тесты на различные темы: тестирование знаний учеников и студентов, психологическое тестирование, проведение опросов и </a:t>
            </a:r>
            <a:r>
              <a:rPr lang="ru-RU" sz="2800" dirty="0" err="1">
                <a:solidFill>
                  <a:schemeClr val="tx1"/>
                </a:solidFill>
              </a:rPr>
              <a:t>др</a:t>
            </a:r>
            <a:endParaRPr lang="ru-RU" sz="2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457528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AD53785-92CB-4D9C-8107-3C0E4868C1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Создавая тест на сайте вы получаете: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9F004E1-EA58-416E-B623-5E06D28374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768704"/>
            <a:ext cx="8596668" cy="4936897"/>
          </a:xfrm>
        </p:spPr>
        <p:txBody>
          <a:bodyPr>
            <a:noAutofit/>
          </a:bodyPr>
          <a:lstStyle/>
          <a:p>
            <a:r>
              <a:rPr lang="ru-RU" sz="2400" dirty="0">
                <a:solidFill>
                  <a:schemeClr val="tx1"/>
                </a:solidFill>
              </a:rPr>
              <a:t>Бесплатную поддержку и консультации по любым вопросам </a:t>
            </a:r>
          </a:p>
          <a:p>
            <a:r>
              <a:rPr lang="ru-RU" sz="2400" dirty="0">
                <a:solidFill>
                  <a:schemeClr val="tx1"/>
                </a:solidFill>
              </a:rPr>
              <a:t>Широкие возможности для создания практически любых тестов </a:t>
            </a:r>
          </a:p>
          <a:p>
            <a:r>
              <a:rPr lang="ru-RU" sz="2400" dirty="0">
                <a:solidFill>
                  <a:schemeClr val="tx1"/>
                </a:solidFill>
              </a:rPr>
              <a:t>Создание тестов в неограниченном количестве с неограниченным числом вопросов с неограниченным числом прохождений вашего теста </a:t>
            </a:r>
          </a:p>
          <a:p>
            <a:r>
              <a:rPr lang="ru-RU" sz="2400" dirty="0">
                <a:solidFill>
                  <a:schemeClr val="tx1"/>
                </a:solidFill>
              </a:rPr>
              <a:t>Визуализация результатов </a:t>
            </a:r>
          </a:p>
          <a:p>
            <a:r>
              <a:rPr lang="ru-RU" sz="2400" dirty="0">
                <a:solidFill>
                  <a:schemeClr val="tx1"/>
                </a:solidFill>
              </a:rPr>
              <a:t>Возможности сбора статистики по пройденным тестам </a:t>
            </a:r>
          </a:p>
          <a:p>
            <a:r>
              <a:rPr lang="ru-RU" sz="2400" dirty="0">
                <a:solidFill>
                  <a:schemeClr val="tx1"/>
                </a:solidFill>
              </a:rPr>
              <a:t>Публикация тестов без модерации администратором сайта</a:t>
            </a:r>
          </a:p>
        </p:txBody>
      </p:sp>
    </p:spTree>
    <p:extLst>
      <p:ext uri="{BB962C8B-B14F-4D97-AF65-F5344CB8AC3E}">
        <p14:creationId xmlns:p14="http://schemas.microsoft.com/office/powerpoint/2010/main" val="3017113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773D283-002F-46D2-BBDA-E7970F8085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/>
              <a:t>Типы вопросов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55AE248-1988-4B8D-A80C-390D911FB1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2022703"/>
            <a:ext cx="8596668" cy="4225697"/>
          </a:xfrm>
        </p:spPr>
        <p:txBody>
          <a:bodyPr>
            <a:noAutofit/>
          </a:bodyPr>
          <a:lstStyle/>
          <a:p>
            <a:r>
              <a:rPr lang="ru-RU" sz="2800" dirty="0">
                <a:solidFill>
                  <a:schemeClr val="tx1"/>
                </a:solidFill>
              </a:rPr>
              <a:t>В конструкторе тестов </a:t>
            </a:r>
            <a:r>
              <a:rPr lang="ru-RU" sz="2800" dirty="0" err="1">
                <a:solidFill>
                  <a:schemeClr val="tx1"/>
                </a:solidFill>
              </a:rPr>
              <a:t>Online</a:t>
            </a:r>
            <a:r>
              <a:rPr lang="ru-RU" sz="2800" dirty="0">
                <a:solidFill>
                  <a:schemeClr val="tx1"/>
                </a:solidFill>
              </a:rPr>
              <a:t> </a:t>
            </a:r>
            <a:r>
              <a:rPr lang="ru-RU" sz="2800" dirty="0" err="1">
                <a:solidFill>
                  <a:schemeClr val="tx1"/>
                </a:solidFill>
              </a:rPr>
              <a:t>Test</a:t>
            </a:r>
            <a:r>
              <a:rPr lang="ru-RU" sz="2800" dirty="0">
                <a:solidFill>
                  <a:schemeClr val="tx1"/>
                </a:solidFill>
              </a:rPr>
              <a:t> </a:t>
            </a:r>
            <a:r>
              <a:rPr lang="ru-RU" sz="2800" dirty="0" err="1">
                <a:solidFill>
                  <a:schemeClr val="tx1"/>
                </a:solidFill>
              </a:rPr>
              <a:t>Pad</a:t>
            </a:r>
            <a:r>
              <a:rPr lang="ru-RU" sz="2800" dirty="0">
                <a:solidFill>
                  <a:schemeClr val="tx1"/>
                </a:solidFill>
              </a:rPr>
              <a:t> предусмотрено гибкое редактирование содержимого вопроса. Любой вопрос может включать в себя текст, </a:t>
            </a:r>
            <a:r>
              <a:rPr lang="ru-RU" sz="2800" dirty="0" err="1">
                <a:solidFill>
                  <a:schemeClr val="tx1"/>
                </a:solidFill>
              </a:rPr>
              <a:t>html</a:t>
            </a:r>
            <a:r>
              <a:rPr lang="ru-RU" sz="2800" dirty="0">
                <a:solidFill>
                  <a:schemeClr val="tx1"/>
                </a:solidFill>
              </a:rPr>
              <a:t>-символы, таблицы, изображения, документы, видео. </a:t>
            </a:r>
          </a:p>
          <a:p>
            <a:r>
              <a:rPr lang="ru-RU" sz="2800" dirty="0">
                <a:solidFill>
                  <a:schemeClr val="tx1"/>
                </a:solidFill>
              </a:rPr>
              <a:t>Для редактирования внешнего вида </a:t>
            </a:r>
            <a:r>
              <a:rPr lang="ru-RU" sz="2800" dirty="0" err="1">
                <a:solidFill>
                  <a:schemeClr val="tx1"/>
                </a:solidFill>
              </a:rPr>
              <a:t>используюется</a:t>
            </a:r>
            <a:r>
              <a:rPr lang="ru-RU" sz="2800" dirty="0">
                <a:solidFill>
                  <a:schemeClr val="tx1"/>
                </a:solidFill>
              </a:rPr>
              <a:t> мощный и удобный WYSIWYG- редактор. </a:t>
            </a:r>
            <a:r>
              <a:rPr lang="ru-RU" sz="2800" dirty="0" err="1">
                <a:solidFill>
                  <a:schemeClr val="tx1"/>
                </a:solidFill>
              </a:rPr>
              <a:t>Т.о</a:t>
            </a:r>
            <a:r>
              <a:rPr lang="ru-RU" sz="2800" dirty="0">
                <a:solidFill>
                  <a:schemeClr val="tx1"/>
                </a:solidFill>
              </a:rPr>
              <a:t>. можно отображать вопрос в любом виде.</a:t>
            </a:r>
          </a:p>
        </p:txBody>
      </p:sp>
    </p:spTree>
    <p:extLst>
      <p:ext uri="{BB962C8B-B14F-4D97-AF65-F5344CB8AC3E}">
        <p14:creationId xmlns:p14="http://schemas.microsoft.com/office/powerpoint/2010/main" val="7820952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67BFCCB-C549-4637-BFE5-D59049DC07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7963" y="0"/>
            <a:ext cx="8596668" cy="667657"/>
          </a:xfrm>
        </p:spPr>
        <p:txBody>
          <a:bodyPr/>
          <a:lstStyle/>
          <a:p>
            <a:pPr algn="ctr"/>
            <a:r>
              <a:rPr lang="ru-RU" dirty="0"/>
              <a:t>Типы вопросов: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C884A10-DF97-49BD-93CA-A0C3FB3668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798287"/>
            <a:ext cx="8596668" cy="5914571"/>
          </a:xfrm>
        </p:spPr>
        <p:txBody>
          <a:bodyPr>
            <a:noAutofit/>
          </a:bodyPr>
          <a:lstStyle/>
          <a:p>
            <a:r>
              <a:rPr lang="ru-RU" sz="2000" dirty="0">
                <a:solidFill>
                  <a:schemeClr val="tx1"/>
                </a:solidFill>
              </a:rPr>
              <a:t>Один выбор </a:t>
            </a:r>
          </a:p>
          <a:p>
            <a:r>
              <a:rPr lang="ru-RU" sz="2000" dirty="0" err="1">
                <a:solidFill>
                  <a:schemeClr val="tx1"/>
                </a:solidFill>
              </a:rPr>
              <a:t>Мультивыбор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</a:p>
          <a:p>
            <a:r>
              <a:rPr lang="ru-RU" sz="2000" dirty="0">
                <a:solidFill>
                  <a:schemeClr val="tx1"/>
                </a:solidFill>
              </a:rPr>
              <a:t>Ввод числа </a:t>
            </a:r>
          </a:p>
          <a:p>
            <a:r>
              <a:rPr lang="ru-RU" sz="2000" dirty="0">
                <a:solidFill>
                  <a:schemeClr val="tx1"/>
                </a:solidFill>
              </a:rPr>
              <a:t>Ввод простого текста </a:t>
            </a:r>
          </a:p>
          <a:p>
            <a:r>
              <a:rPr lang="ru-RU" sz="2000" dirty="0">
                <a:solidFill>
                  <a:schemeClr val="tx1"/>
                </a:solidFill>
              </a:rPr>
              <a:t>Ответ в свободной форме </a:t>
            </a:r>
          </a:p>
          <a:p>
            <a:r>
              <a:rPr lang="ru-RU" sz="2000" dirty="0">
                <a:solidFill>
                  <a:schemeClr val="tx1"/>
                </a:solidFill>
              </a:rPr>
              <a:t>Заполнение пропусков - цифры З</a:t>
            </a:r>
          </a:p>
          <a:p>
            <a:r>
              <a:rPr lang="ru-RU" sz="2000" dirty="0" err="1">
                <a:solidFill>
                  <a:schemeClr val="tx1"/>
                </a:solidFill>
              </a:rPr>
              <a:t>аполнение</a:t>
            </a:r>
            <a:r>
              <a:rPr lang="ru-RU" sz="2000" dirty="0">
                <a:solidFill>
                  <a:schemeClr val="tx1"/>
                </a:solidFill>
              </a:rPr>
              <a:t> пропусков - текст </a:t>
            </a:r>
          </a:p>
          <a:p>
            <a:r>
              <a:rPr lang="ru-RU" sz="2000" dirty="0">
                <a:solidFill>
                  <a:schemeClr val="tx1"/>
                </a:solidFill>
              </a:rPr>
              <a:t>Заполнение пропусков - выбор из списка </a:t>
            </a:r>
          </a:p>
          <a:p>
            <a:r>
              <a:rPr lang="ru-RU" sz="2000" dirty="0">
                <a:solidFill>
                  <a:schemeClr val="tx1"/>
                </a:solidFill>
              </a:rPr>
              <a:t>Интерактивный диктант </a:t>
            </a:r>
          </a:p>
          <a:p>
            <a:r>
              <a:rPr lang="ru-RU" sz="2000" dirty="0">
                <a:solidFill>
                  <a:schemeClr val="tx1"/>
                </a:solidFill>
              </a:rPr>
              <a:t>Установление последовательности </a:t>
            </a:r>
          </a:p>
          <a:p>
            <a:r>
              <a:rPr lang="ru-RU" sz="2000" dirty="0">
                <a:solidFill>
                  <a:schemeClr val="tx1"/>
                </a:solidFill>
              </a:rPr>
              <a:t>Установление соответствий </a:t>
            </a:r>
          </a:p>
          <a:p>
            <a:r>
              <a:rPr lang="ru-RU" sz="2000" dirty="0">
                <a:solidFill>
                  <a:schemeClr val="tx1"/>
                </a:solidFill>
              </a:rPr>
              <a:t>Последовательное исключение </a:t>
            </a:r>
          </a:p>
          <a:p>
            <a:r>
              <a:rPr lang="ru-RU" sz="2000" dirty="0">
                <a:solidFill>
                  <a:schemeClr val="tx1"/>
                </a:solidFill>
              </a:rPr>
              <a:t>Слайдер (ползунок) </a:t>
            </a:r>
          </a:p>
          <a:p>
            <a:r>
              <a:rPr lang="ru-RU" sz="2000" dirty="0">
                <a:solidFill>
                  <a:schemeClr val="tx1"/>
                </a:solidFill>
              </a:rPr>
              <a:t>Служебное - информационное сообщение</a:t>
            </a:r>
          </a:p>
        </p:txBody>
      </p:sp>
    </p:spTree>
    <p:extLst>
      <p:ext uri="{BB962C8B-B14F-4D97-AF65-F5344CB8AC3E}">
        <p14:creationId xmlns:p14="http://schemas.microsoft.com/office/powerpoint/2010/main" val="22895263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3786E81-346A-4744-9A8F-6A41FCF1E8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156238"/>
            <a:ext cx="8596668" cy="660400"/>
          </a:xfrm>
        </p:spPr>
        <p:txBody>
          <a:bodyPr/>
          <a:lstStyle/>
          <a:p>
            <a:pPr algn="ctr"/>
            <a:r>
              <a:rPr lang="ru-RU" dirty="0"/>
              <a:t>Подсчет результатов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B3BF20D-D8FB-4834-8A59-1E1EADFC8A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816638"/>
            <a:ext cx="8596668" cy="5743819"/>
          </a:xfrm>
        </p:spPr>
        <p:txBody>
          <a:bodyPr>
            <a:noAutofit/>
          </a:bodyPr>
          <a:lstStyle/>
          <a:p>
            <a:r>
              <a:rPr lang="ru-RU" sz="2400" dirty="0">
                <a:solidFill>
                  <a:schemeClr val="tx1"/>
                </a:solidFill>
              </a:rPr>
              <a:t>Подсчёт количества очков </a:t>
            </a:r>
          </a:p>
          <a:p>
            <a:r>
              <a:rPr lang="ru-RU" sz="2400" dirty="0">
                <a:solidFill>
                  <a:schemeClr val="tx1"/>
                </a:solidFill>
              </a:rPr>
              <a:t>Подсчет количества очков по ответам </a:t>
            </a:r>
          </a:p>
          <a:p>
            <a:r>
              <a:rPr lang="ru-RU" sz="2400" dirty="0">
                <a:solidFill>
                  <a:schemeClr val="tx1"/>
                </a:solidFill>
              </a:rPr>
              <a:t>Подсчет количества ответов </a:t>
            </a:r>
          </a:p>
          <a:p>
            <a:r>
              <a:rPr lang="ru-RU" sz="2400" dirty="0">
                <a:solidFill>
                  <a:schemeClr val="tx1"/>
                </a:solidFill>
              </a:rPr>
              <a:t>Подсчет максимального количества ответов </a:t>
            </a:r>
          </a:p>
          <a:p>
            <a:r>
              <a:rPr lang="ru-RU" sz="2400" dirty="0">
                <a:solidFill>
                  <a:schemeClr val="tx1"/>
                </a:solidFill>
              </a:rPr>
              <a:t>Перевод в новую шкалу </a:t>
            </a:r>
          </a:p>
          <a:p>
            <a:r>
              <a:rPr lang="ru-RU" sz="2400" dirty="0">
                <a:solidFill>
                  <a:schemeClr val="tx1"/>
                </a:solidFill>
              </a:rPr>
              <a:t>Расчет по условиям </a:t>
            </a:r>
          </a:p>
          <a:p>
            <a:r>
              <a:rPr lang="ru-RU" sz="2400" dirty="0">
                <a:solidFill>
                  <a:schemeClr val="tx1"/>
                </a:solidFill>
              </a:rPr>
              <a:t>Формула </a:t>
            </a:r>
          </a:p>
          <a:p>
            <a:r>
              <a:rPr lang="ru-RU" sz="2400" dirty="0">
                <a:solidFill>
                  <a:schemeClr val="tx1"/>
                </a:solidFill>
              </a:rPr>
              <a:t>Сравнение шкал </a:t>
            </a:r>
          </a:p>
          <a:p>
            <a:r>
              <a:rPr lang="ru-RU" sz="2400" dirty="0">
                <a:solidFill>
                  <a:schemeClr val="tx1"/>
                </a:solidFill>
              </a:rPr>
              <a:t>Время прохождения теста (в минутах, в секундах) </a:t>
            </a:r>
          </a:p>
          <a:p>
            <a:r>
              <a:rPr lang="ru-RU" sz="2400" dirty="0">
                <a:solidFill>
                  <a:schemeClr val="tx1"/>
                </a:solidFill>
              </a:rPr>
              <a:t>Строка последовательного исключения </a:t>
            </a:r>
          </a:p>
          <a:p>
            <a:r>
              <a:rPr lang="ru-RU" sz="2400" dirty="0">
                <a:solidFill>
                  <a:schemeClr val="tx1"/>
                </a:solidFill>
              </a:rPr>
              <a:t>Случайное число </a:t>
            </a:r>
          </a:p>
          <a:p>
            <a:r>
              <a:rPr lang="ru-RU" sz="2400" dirty="0">
                <a:solidFill>
                  <a:schemeClr val="tx1"/>
                </a:solidFill>
              </a:rPr>
              <a:t>Численное значение ответа на вопрос</a:t>
            </a:r>
          </a:p>
        </p:txBody>
      </p:sp>
    </p:spTree>
    <p:extLst>
      <p:ext uri="{BB962C8B-B14F-4D97-AF65-F5344CB8AC3E}">
        <p14:creationId xmlns:p14="http://schemas.microsoft.com/office/powerpoint/2010/main" val="326157008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8A149A2-F395-409F-B232-1F629751D3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/>
              <a:t>Визуализация результатов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CE5C0A7-AAD6-4E9C-9EA4-A689A4F634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800" dirty="0">
                <a:solidFill>
                  <a:schemeClr val="tx1"/>
                </a:solidFill>
              </a:rPr>
              <a:t>Для визуализации результатов, т.е. для построение графиков, гистограмм, диаграмм по результатам обработки, теста используется мощный и удобный инструмент. Вы сами можете настраивать внешний вид, типы графиков, типы гистограмм, задавать ориентации и многое другое. Графики можно скачивать и сохранять в виде картинки.</a:t>
            </a:r>
          </a:p>
        </p:txBody>
      </p:sp>
    </p:spTree>
    <p:extLst>
      <p:ext uri="{BB962C8B-B14F-4D97-AF65-F5344CB8AC3E}">
        <p14:creationId xmlns:p14="http://schemas.microsoft.com/office/powerpoint/2010/main" val="2719537916"/>
      </p:ext>
    </p:extLst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Аспект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19</TotalTime>
  <Words>386</Words>
  <Application>Microsoft Office PowerPoint</Application>
  <PresentationFormat>Широкоэкранный</PresentationFormat>
  <Paragraphs>47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3" baseType="lpstr">
      <vt:lpstr>Arial</vt:lpstr>
      <vt:lpstr>Trebuchet MS</vt:lpstr>
      <vt:lpstr>Wingdings 3</vt:lpstr>
      <vt:lpstr>Аспект</vt:lpstr>
      <vt:lpstr>Интерактивное обучение Конструктор тестов Online Test Pad</vt:lpstr>
      <vt:lpstr>Презентация PowerPoint</vt:lpstr>
      <vt:lpstr>Презентация PowerPoint</vt:lpstr>
      <vt:lpstr>Конструктор тестов Online Test Pad</vt:lpstr>
      <vt:lpstr>Создавая тест на сайте вы получаете:</vt:lpstr>
      <vt:lpstr>Типы вопросов</vt:lpstr>
      <vt:lpstr>Типы вопросов:</vt:lpstr>
      <vt:lpstr>Подсчет результатов</vt:lpstr>
      <vt:lpstr>Визуализация результатов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Интерактивное обучение Конструктор тестов Online Test Pad</dc:title>
  <dc:creator>Виктория</dc:creator>
  <cp:lastModifiedBy>Виктория</cp:lastModifiedBy>
  <cp:revision>5</cp:revision>
  <dcterms:created xsi:type="dcterms:W3CDTF">2019-09-25T15:30:19Z</dcterms:created>
  <dcterms:modified xsi:type="dcterms:W3CDTF">2019-09-25T15:49:21Z</dcterms:modified>
</cp:coreProperties>
</file>