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78" r:id="rId7"/>
    <p:sldId id="277" r:id="rId8"/>
    <p:sldId id="279" r:id="rId9"/>
    <p:sldId id="266" r:id="rId10"/>
    <p:sldId id="26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D756D-754D-4A87-821F-2C2D20CE9FEB}" v="11" dt="2022-11-02T18:45:28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B68D756D-754D-4A87-821F-2C2D20CE9FEB}"/>
    <pc:docChg chg="undo custSel addSld delSld modSld">
      <pc:chgData name="Роман Жигалов" userId="0d3bd4b38cf0220e" providerId="LiveId" clId="{B68D756D-754D-4A87-821F-2C2D20CE9FEB}" dt="2022-11-02T18:45:28.572" v="580"/>
      <pc:docMkLst>
        <pc:docMk/>
      </pc:docMkLst>
      <pc:sldChg chg="modSp new mod">
        <pc:chgData name="Роман Жигалов" userId="0d3bd4b38cf0220e" providerId="LiveId" clId="{B68D756D-754D-4A87-821F-2C2D20CE9FEB}" dt="2022-11-02T18:28:04.300" v="44" actId="20577"/>
        <pc:sldMkLst>
          <pc:docMk/>
          <pc:sldMk cId="211270157" sldId="256"/>
        </pc:sldMkLst>
        <pc:spChg chg="mod">
          <ac:chgData name="Роман Жигалов" userId="0d3bd4b38cf0220e" providerId="LiveId" clId="{B68D756D-754D-4A87-821F-2C2D20CE9FEB}" dt="2022-11-02T18:27:59.969" v="25" actId="20577"/>
          <ac:spMkLst>
            <pc:docMk/>
            <pc:sldMk cId="211270157" sldId="256"/>
            <ac:spMk id="2" creationId="{23CB44F7-D366-D10E-FF14-1170126D81B4}"/>
          </ac:spMkLst>
        </pc:spChg>
        <pc:spChg chg="mod">
          <ac:chgData name="Роман Жигалов" userId="0d3bd4b38cf0220e" providerId="LiveId" clId="{B68D756D-754D-4A87-821F-2C2D20CE9FEB}" dt="2022-11-02T18:28:04.300" v="44" actId="20577"/>
          <ac:spMkLst>
            <pc:docMk/>
            <pc:sldMk cId="211270157" sldId="256"/>
            <ac:spMk id="3" creationId="{C9F46A23-81D4-0303-7F24-9C090EC68F15}"/>
          </ac:spMkLst>
        </pc:spChg>
      </pc:sldChg>
      <pc:sldChg chg="addSp modSp new mod setBg">
        <pc:chgData name="Роман Жигалов" userId="0d3bd4b38cf0220e" providerId="LiveId" clId="{B68D756D-754D-4A87-821F-2C2D20CE9FEB}" dt="2022-11-02T18:34:09.469" v="53" actId="26606"/>
        <pc:sldMkLst>
          <pc:docMk/>
          <pc:sldMk cId="323794589" sldId="257"/>
        </pc:sldMkLst>
        <pc:spChg chg="mod">
          <ac:chgData name="Роман Жигалов" userId="0d3bd4b38cf0220e" providerId="LiveId" clId="{B68D756D-754D-4A87-821F-2C2D20CE9FEB}" dt="2022-11-02T18:34:09.469" v="53" actId="26606"/>
          <ac:spMkLst>
            <pc:docMk/>
            <pc:sldMk cId="323794589" sldId="257"/>
            <ac:spMk id="2" creationId="{2B578655-E2BA-9F0B-8463-3592539D9ABE}"/>
          </ac:spMkLst>
        </pc:spChg>
        <pc:spChg chg="mod">
          <ac:chgData name="Роман Жигалов" userId="0d3bd4b38cf0220e" providerId="LiveId" clId="{B68D756D-754D-4A87-821F-2C2D20CE9FEB}" dt="2022-11-02T18:34:09.469" v="53" actId="26606"/>
          <ac:spMkLst>
            <pc:docMk/>
            <pc:sldMk cId="323794589" sldId="257"/>
            <ac:spMk id="3" creationId="{11619467-9699-3CFF-F46D-4EED007D8450}"/>
          </ac:spMkLst>
        </pc:spChg>
        <pc:spChg chg="add">
          <ac:chgData name="Роман Жигалов" userId="0d3bd4b38cf0220e" providerId="LiveId" clId="{B68D756D-754D-4A87-821F-2C2D20CE9FEB}" dt="2022-11-02T18:34:09.469" v="53" actId="26606"/>
          <ac:spMkLst>
            <pc:docMk/>
            <pc:sldMk cId="323794589" sldId="257"/>
            <ac:spMk id="8" creationId="{4522B21E-B2B9-4C72-9A71-C87EFD137480}"/>
          </ac:spMkLst>
        </pc:spChg>
        <pc:spChg chg="add">
          <ac:chgData name="Роман Жигалов" userId="0d3bd4b38cf0220e" providerId="LiveId" clId="{B68D756D-754D-4A87-821F-2C2D20CE9FEB}" dt="2022-11-02T18:34:09.469" v="53" actId="26606"/>
          <ac:spMkLst>
            <pc:docMk/>
            <pc:sldMk cId="323794589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B68D756D-754D-4A87-821F-2C2D20CE9FEB}" dt="2022-11-02T18:34:09.469" v="53" actId="26606"/>
          <ac:spMkLst>
            <pc:docMk/>
            <pc:sldMk cId="323794589" sldId="257"/>
            <ac:spMk id="12" creationId="{871AEA07-1E14-44B4-8E55-64EF049CD66F}"/>
          </ac:spMkLst>
        </pc:spChg>
        <pc:cxnChg chg="add">
          <ac:chgData name="Роман Жигалов" userId="0d3bd4b38cf0220e" providerId="LiveId" clId="{B68D756D-754D-4A87-821F-2C2D20CE9FEB}" dt="2022-11-02T18:34:09.469" v="53" actId="26606"/>
          <ac:cxnSpMkLst>
            <pc:docMk/>
            <pc:sldMk cId="323794589" sldId="257"/>
            <ac:cxnSpMk id="14" creationId="{F7C8EA93-3210-4C62-99E9-153C275E3A87}"/>
          </ac:cxnSpMkLst>
        </pc:cxnChg>
      </pc:sldChg>
      <pc:sldChg chg="addSp delSp modSp new mod setBg">
        <pc:chgData name="Роман Жигалов" userId="0d3bd4b38cf0220e" providerId="LiveId" clId="{B68D756D-754D-4A87-821F-2C2D20CE9FEB}" dt="2022-11-02T18:36:14.363" v="154" actId="26606"/>
        <pc:sldMkLst>
          <pc:docMk/>
          <pc:sldMk cId="1728604666" sldId="258"/>
        </pc:sldMkLst>
        <pc:spChg chg="mod">
          <ac:chgData name="Роман Жигалов" userId="0d3bd4b38cf0220e" providerId="LiveId" clId="{B68D756D-754D-4A87-821F-2C2D20CE9FEB}" dt="2022-11-02T18:36:14.363" v="154" actId="26606"/>
          <ac:spMkLst>
            <pc:docMk/>
            <pc:sldMk cId="1728604666" sldId="258"/>
            <ac:spMk id="2" creationId="{4A9F43CA-7848-7484-E3BA-923231435265}"/>
          </ac:spMkLst>
        </pc:spChg>
        <pc:spChg chg="mod">
          <ac:chgData name="Роман Жигалов" userId="0d3bd4b38cf0220e" providerId="LiveId" clId="{B68D756D-754D-4A87-821F-2C2D20CE9FEB}" dt="2022-11-02T18:36:14.363" v="154" actId="26606"/>
          <ac:spMkLst>
            <pc:docMk/>
            <pc:sldMk cId="1728604666" sldId="258"/>
            <ac:spMk id="3" creationId="{7DD99921-A341-C9D7-BA40-E7C5BB8D1B1A}"/>
          </ac:spMkLst>
        </pc:spChg>
        <pc:spChg chg="add del">
          <ac:chgData name="Роман Жигалов" userId="0d3bd4b38cf0220e" providerId="LiveId" clId="{B68D756D-754D-4A87-821F-2C2D20CE9FEB}" dt="2022-11-02T18:36:14.316" v="153" actId="26606"/>
          <ac:spMkLst>
            <pc:docMk/>
            <pc:sldMk cId="1728604666" sldId="258"/>
            <ac:spMk id="8" creationId="{777A147A-9ED8-46B4-8660-1B3C2AA880B5}"/>
          </ac:spMkLst>
        </pc:spChg>
        <pc:spChg chg="add del">
          <ac:chgData name="Роман Жигалов" userId="0d3bd4b38cf0220e" providerId="LiveId" clId="{B68D756D-754D-4A87-821F-2C2D20CE9FEB}" dt="2022-11-02T18:36:14.316" v="153" actId="26606"/>
          <ac:spMkLst>
            <pc:docMk/>
            <pc:sldMk cId="1728604666" sldId="258"/>
            <ac:spMk id="10" creationId="{5D6C15A0-C087-4593-8414-2B4EC1CDC3DE}"/>
          </ac:spMkLst>
        </pc:spChg>
        <pc:spChg chg="add">
          <ac:chgData name="Роман Жигалов" userId="0d3bd4b38cf0220e" providerId="LiveId" clId="{B68D756D-754D-4A87-821F-2C2D20CE9FEB}" dt="2022-11-02T18:36:14.363" v="154" actId="26606"/>
          <ac:spMkLst>
            <pc:docMk/>
            <pc:sldMk cId="1728604666" sldId="258"/>
            <ac:spMk id="14" creationId="{B6CDA21F-E7AF-4C75-8395-33F58D5B0E45}"/>
          </ac:spMkLst>
        </pc:spChg>
        <pc:spChg chg="add">
          <ac:chgData name="Роман Жигалов" userId="0d3bd4b38cf0220e" providerId="LiveId" clId="{B68D756D-754D-4A87-821F-2C2D20CE9FEB}" dt="2022-11-02T18:36:14.363" v="154" actId="26606"/>
          <ac:spMkLst>
            <pc:docMk/>
            <pc:sldMk cId="1728604666" sldId="258"/>
            <ac:spMk id="15" creationId="{D5B0017B-2ECA-49AF-B397-DC140825DF8D}"/>
          </ac:spMkLst>
        </pc:spChg>
        <pc:grpChg chg="add">
          <ac:chgData name="Роман Жигалов" userId="0d3bd4b38cf0220e" providerId="LiveId" clId="{B68D756D-754D-4A87-821F-2C2D20CE9FEB}" dt="2022-11-02T18:36:14.363" v="154" actId="26606"/>
          <ac:grpSpMkLst>
            <pc:docMk/>
            <pc:sldMk cId="1728604666" sldId="258"/>
            <ac:grpSpMk id="16" creationId="{AE1C45F0-260A-458C-96ED-C1F6D2151219}"/>
          </ac:grpSpMkLst>
        </pc:grpChg>
        <pc:cxnChg chg="add">
          <ac:chgData name="Роман Жигалов" userId="0d3bd4b38cf0220e" providerId="LiveId" clId="{B68D756D-754D-4A87-821F-2C2D20CE9FEB}" dt="2022-11-02T18:36:14.363" v="154" actId="26606"/>
          <ac:cxnSpMkLst>
            <pc:docMk/>
            <pc:sldMk cId="1728604666" sldId="258"/>
            <ac:cxnSpMk id="17" creationId="{6CF1BAF6-AD41-4082-B212-8A1F9A2E8779}"/>
          </ac:cxnSpMkLst>
        </pc:cxnChg>
      </pc:sldChg>
      <pc:sldChg chg="addSp delSp add mod setBg delDesignElem">
        <pc:chgData name="Роман Жигалов" userId="0d3bd4b38cf0220e" providerId="LiveId" clId="{B68D756D-754D-4A87-821F-2C2D20CE9FEB}" dt="2022-11-02T18:36:43.139" v="157" actId="26606"/>
        <pc:sldMkLst>
          <pc:docMk/>
          <pc:sldMk cId="1803624476" sldId="262"/>
        </pc:sldMkLst>
        <pc:spChg chg="del">
          <ac:chgData name="Роман Жигалов" userId="0d3bd4b38cf0220e" providerId="LiveId" clId="{B68D756D-754D-4A87-821F-2C2D20CE9FEB}" dt="2022-11-02T18:36:40.171" v="156"/>
          <ac:spMkLst>
            <pc:docMk/>
            <pc:sldMk cId="1803624476" sldId="262"/>
            <ac:spMk id="71" creationId="{16C5FA50-8D52-4617-AF91-5C7B1C8352F1}"/>
          </ac:spMkLst>
        </pc:spChg>
        <pc:spChg chg="del">
          <ac:chgData name="Роман Жигалов" userId="0d3bd4b38cf0220e" providerId="LiveId" clId="{B68D756D-754D-4A87-821F-2C2D20CE9FEB}" dt="2022-11-02T18:36:40.171" v="156"/>
          <ac:spMkLst>
            <pc:docMk/>
            <pc:sldMk cId="1803624476" sldId="262"/>
            <ac:spMk id="73" creationId="{E223798C-12AD-4B0C-A50C-D676347D67CF}"/>
          </ac:spMkLst>
        </pc:spChg>
        <pc:spChg chg="add">
          <ac:chgData name="Роман Жигалов" userId="0d3bd4b38cf0220e" providerId="LiveId" clId="{B68D756D-754D-4A87-821F-2C2D20CE9FEB}" dt="2022-11-02T18:36:43.139" v="157" actId="26606"/>
          <ac:spMkLst>
            <pc:docMk/>
            <pc:sldMk cId="1803624476" sldId="262"/>
            <ac:spMk id="4103" creationId="{16C5FA50-8D52-4617-AF91-5C7B1C8352F1}"/>
          </ac:spMkLst>
        </pc:spChg>
        <pc:spChg chg="add">
          <ac:chgData name="Роман Жигалов" userId="0d3bd4b38cf0220e" providerId="LiveId" clId="{B68D756D-754D-4A87-821F-2C2D20CE9FEB}" dt="2022-11-02T18:36:43.139" v="157" actId="26606"/>
          <ac:spMkLst>
            <pc:docMk/>
            <pc:sldMk cId="1803624476" sldId="262"/>
            <ac:spMk id="4105" creationId="{E223798C-12AD-4B0C-A50C-D676347D67CF}"/>
          </ac:spMkLst>
        </pc:spChg>
      </pc:sldChg>
      <pc:sldChg chg="addSp delSp modSp new mod setBg">
        <pc:chgData name="Роман Жигалов" userId="0d3bd4b38cf0220e" providerId="LiveId" clId="{B68D756D-754D-4A87-821F-2C2D20CE9FEB}" dt="2022-11-02T18:37:52.245" v="197" actId="20577"/>
        <pc:sldMkLst>
          <pc:docMk/>
          <pc:sldMk cId="3466228375" sldId="263"/>
        </pc:sldMkLst>
        <pc:spChg chg="mod">
          <ac:chgData name="Роман Жигалов" userId="0d3bd4b38cf0220e" providerId="LiveId" clId="{B68D756D-754D-4A87-821F-2C2D20CE9FEB}" dt="2022-11-02T18:37:49.725" v="196" actId="26606"/>
          <ac:spMkLst>
            <pc:docMk/>
            <pc:sldMk cId="3466228375" sldId="263"/>
            <ac:spMk id="2" creationId="{EB9499AD-5F98-8778-A156-878689ACC809}"/>
          </ac:spMkLst>
        </pc:spChg>
        <pc:spChg chg="mod">
          <ac:chgData name="Роман Жигалов" userId="0d3bd4b38cf0220e" providerId="LiveId" clId="{B68D756D-754D-4A87-821F-2C2D20CE9FEB}" dt="2022-11-02T18:37:52.245" v="197" actId="20577"/>
          <ac:spMkLst>
            <pc:docMk/>
            <pc:sldMk cId="3466228375" sldId="263"/>
            <ac:spMk id="3" creationId="{2675A441-79A8-1D56-1F3B-4B156577F6C5}"/>
          </ac:spMkLst>
        </pc:spChg>
        <pc:spChg chg="add del">
          <ac:chgData name="Роман Жигалов" userId="0d3bd4b38cf0220e" providerId="LiveId" clId="{B68D756D-754D-4A87-821F-2C2D20CE9FEB}" dt="2022-11-02T18:37:49.708" v="195" actId="26606"/>
          <ac:spMkLst>
            <pc:docMk/>
            <pc:sldMk cId="3466228375" sldId="263"/>
            <ac:spMk id="8" creationId="{4DA718D0-4865-4629-8134-44F68D41D574}"/>
          </ac:spMkLst>
        </pc:spChg>
        <pc:spChg chg="add del">
          <ac:chgData name="Роман Жигалов" userId="0d3bd4b38cf0220e" providerId="LiveId" clId="{B68D756D-754D-4A87-821F-2C2D20CE9FEB}" dt="2022-11-02T18:37:44.572" v="193" actId="26606"/>
          <ac:spMkLst>
            <pc:docMk/>
            <pc:sldMk cId="3466228375" sldId="263"/>
            <ac:spMk id="10" creationId="{058A14AF-9FB5-4CC7-BA35-E8E85D3EDF0E}"/>
          </ac:spMkLst>
        </pc:spChg>
        <pc:spChg chg="add del">
          <ac:chgData name="Роман Жигалов" userId="0d3bd4b38cf0220e" providerId="LiveId" clId="{B68D756D-754D-4A87-821F-2C2D20CE9FEB}" dt="2022-11-02T18:37:44.572" v="193" actId="26606"/>
          <ac:spMkLst>
            <pc:docMk/>
            <pc:sldMk cId="3466228375" sldId="263"/>
            <ac:spMk id="12" creationId="{3A9A4357-BD1D-4622-A4FE-766E6AB8DE84}"/>
          </ac:spMkLst>
        </pc:spChg>
        <pc:spChg chg="add del">
          <ac:chgData name="Роман Жигалов" userId="0d3bd4b38cf0220e" providerId="LiveId" clId="{B68D756D-754D-4A87-821F-2C2D20CE9FEB}" dt="2022-11-02T18:37:44.572" v="193" actId="26606"/>
          <ac:spMkLst>
            <pc:docMk/>
            <pc:sldMk cId="3466228375" sldId="263"/>
            <ac:spMk id="14" creationId="{E659831F-0D9A-4C63-9EBB-8435B85A440F}"/>
          </ac:spMkLst>
        </pc:spChg>
        <pc:spChg chg="add del">
          <ac:chgData name="Роман Жигалов" userId="0d3bd4b38cf0220e" providerId="LiveId" clId="{B68D756D-754D-4A87-821F-2C2D20CE9FEB}" dt="2022-11-02T18:37:44.572" v="193" actId="26606"/>
          <ac:spMkLst>
            <pc:docMk/>
            <pc:sldMk cId="3466228375" sldId="263"/>
            <ac:spMk id="16" creationId="{E6995CE5-F890-4ABA-82A2-26507CE8D2A3}"/>
          </ac:spMkLst>
        </pc:spChg>
        <pc:spChg chg="add del">
          <ac:chgData name="Роман Жигалов" userId="0d3bd4b38cf0220e" providerId="LiveId" clId="{B68D756D-754D-4A87-821F-2C2D20CE9FEB}" dt="2022-11-02T18:37:49.708" v="195" actId="26606"/>
          <ac:spMkLst>
            <pc:docMk/>
            <pc:sldMk cId="3466228375" sldId="263"/>
            <ac:spMk id="20" creationId="{CBC4F608-B4B8-48C3-9572-C0F061B1CD99}"/>
          </ac:spMkLst>
        </pc:spChg>
        <pc:spChg chg="add">
          <ac:chgData name="Роман Жигалов" userId="0d3bd4b38cf0220e" providerId="LiveId" clId="{B68D756D-754D-4A87-821F-2C2D20CE9FEB}" dt="2022-11-02T18:37:49.725" v="196" actId="26606"/>
          <ac:spMkLst>
            <pc:docMk/>
            <pc:sldMk cId="3466228375" sldId="263"/>
            <ac:spMk id="22" creationId="{DBF61EA3-B236-439E-9C0B-340980D56BEE}"/>
          </ac:spMkLst>
        </pc:spChg>
        <pc:spChg chg="add">
          <ac:chgData name="Роман Жигалов" userId="0d3bd4b38cf0220e" providerId="LiveId" clId="{B68D756D-754D-4A87-821F-2C2D20CE9FEB}" dt="2022-11-02T18:37:49.725" v="196" actId="26606"/>
          <ac:spMkLst>
            <pc:docMk/>
            <pc:sldMk cId="3466228375" sldId="263"/>
            <ac:spMk id="26" creationId="{E659831F-0D9A-4C63-9EBB-8435B85A440F}"/>
          </ac:spMkLst>
        </pc:spChg>
        <pc:grpChg chg="add del">
          <ac:chgData name="Роман Жигалов" userId="0d3bd4b38cf0220e" providerId="LiveId" clId="{B68D756D-754D-4A87-821F-2C2D20CE9FEB}" dt="2022-11-02T18:37:49.708" v="195" actId="26606"/>
          <ac:grpSpMkLst>
            <pc:docMk/>
            <pc:sldMk cId="3466228375" sldId="263"/>
            <ac:grpSpMk id="18" creationId="{65167ED7-6315-43AB-B1B6-C326D5FD8F84}"/>
          </ac:grpSpMkLst>
        </pc:grpChg>
        <pc:grpChg chg="add">
          <ac:chgData name="Роман Жигалов" userId="0d3bd4b38cf0220e" providerId="LiveId" clId="{B68D756D-754D-4A87-821F-2C2D20CE9FEB}" dt="2022-11-02T18:37:49.725" v="196" actId="26606"/>
          <ac:grpSpMkLst>
            <pc:docMk/>
            <pc:sldMk cId="3466228375" sldId="263"/>
            <ac:grpSpMk id="23" creationId="{28FAF094-D087-493F-8DF9-A486C2D6BBAA}"/>
          </ac:grpSpMkLst>
        </pc:grpChg>
        <pc:picChg chg="add del">
          <ac:chgData name="Роман Жигалов" userId="0d3bd4b38cf0220e" providerId="LiveId" clId="{B68D756D-754D-4A87-821F-2C2D20CE9FEB}" dt="2022-11-02T18:37:44.572" v="193" actId="26606"/>
          <ac:picMkLst>
            <pc:docMk/>
            <pc:sldMk cId="3466228375" sldId="263"/>
            <ac:picMk id="7" creationId="{4B05675A-04DD-6470-A2F4-13D5CF1A559C}"/>
          </ac:picMkLst>
        </pc:picChg>
      </pc:sldChg>
      <pc:sldChg chg="addSp delSp modSp new del">
        <pc:chgData name="Роман Жигалов" userId="0d3bd4b38cf0220e" providerId="LiveId" clId="{B68D756D-754D-4A87-821F-2C2D20CE9FEB}" dt="2022-11-02T18:38:16.961" v="200" actId="47"/>
        <pc:sldMkLst>
          <pc:docMk/>
          <pc:sldMk cId="1802159451" sldId="264"/>
        </pc:sldMkLst>
        <pc:spChg chg="del">
          <ac:chgData name="Роман Жигалов" userId="0d3bd4b38cf0220e" providerId="LiveId" clId="{B68D756D-754D-4A87-821F-2C2D20CE9FEB}" dt="2022-11-02T18:38:01.947" v="199"/>
          <ac:spMkLst>
            <pc:docMk/>
            <pc:sldMk cId="1802159451" sldId="264"/>
            <ac:spMk id="3" creationId="{F278EFA8-7742-C2E3-677D-C6F437801607}"/>
          </ac:spMkLst>
        </pc:spChg>
        <pc:picChg chg="add mod">
          <ac:chgData name="Роман Жигалов" userId="0d3bd4b38cf0220e" providerId="LiveId" clId="{B68D756D-754D-4A87-821F-2C2D20CE9FEB}" dt="2022-11-02T18:38:01.947" v="199"/>
          <ac:picMkLst>
            <pc:docMk/>
            <pc:sldMk cId="1802159451" sldId="264"/>
            <ac:picMk id="1026" creationId="{DA490A2A-E6E6-C5DA-B7BA-67CCA239609B}"/>
          </ac:picMkLst>
        </pc:picChg>
      </pc:sldChg>
      <pc:sldChg chg="addSp delSp add mod setBg delDesignElem">
        <pc:chgData name="Роман Жигалов" userId="0d3bd4b38cf0220e" providerId="LiveId" clId="{B68D756D-754D-4A87-821F-2C2D20CE9FEB}" dt="2022-11-02T18:40:00.554" v="286" actId="26606"/>
        <pc:sldMkLst>
          <pc:docMk/>
          <pc:sldMk cId="3880158510" sldId="264"/>
        </pc:sldMkLst>
        <pc:spChg chg="del">
          <ac:chgData name="Роман Жигалов" userId="0d3bd4b38cf0220e" providerId="LiveId" clId="{B68D756D-754D-4A87-821F-2C2D20CE9FEB}" dt="2022-11-02T18:39:58.723" v="285"/>
          <ac:spMkLst>
            <pc:docMk/>
            <pc:sldMk cId="3880158510" sldId="264"/>
            <ac:spMk id="7" creationId="{06DA9DF9-31F7-4056-B42E-878CC92417B8}"/>
          </ac:spMkLst>
        </pc:spChg>
        <pc:spChg chg="add">
          <ac:chgData name="Роман Жигалов" userId="0d3bd4b38cf0220e" providerId="LiveId" clId="{B68D756D-754D-4A87-821F-2C2D20CE9FEB}" dt="2022-11-02T18:40:00.554" v="286" actId="26606"/>
          <ac:spMkLst>
            <pc:docMk/>
            <pc:sldMk cId="3880158510" sldId="264"/>
            <ac:spMk id="10" creationId="{06DA9DF9-31F7-4056-B42E-878CC92417B8}"/>
          </ac:spMkLst>
        </pc:spChg>
      </pc:sldChg>
      <pc:sldChg chg="addSp delSp add mod setBg delDesignElem">
        <pc:chgData name="Роман Жигалов" userId="0d3bd4b38cf0220e" providerId="LiveId" clId="{B68D756D-754D-4A87-821F-2C2D20CE9FEB}" dt="2022-11-02T18:39:51.902" v="283" actId="26606"/>
        <pc:sldMkLst>
          <pc:docMk/>
          <pc:sldMk cId="2903135193" sldId="266"/>
        </pc:sldMkLst>
        <pc:spChg chg="add">
          <ac:chgData name="Роман Жигалов" userId="0d3bd4b38cf0220e" providerId="LiveId" clId="{B68D756D-754D-4A87-821F-2C2D20CE9FEB}" dt="2022-11-02T18:39:51.902" v="283" actId="26606"/>
          <ac:spMkLst>
            <pc:docMk/>
            <pc:sldMk cId="2903135193" sldId="266"/>
            <ac:spMk id="7" creationId="{D4771268-CB57-404A-9271-370EB28F6090}"/>
          </ac:spMkLst>
        </pc:spChg>
        <pc:spChg chg="del">
          <ac:chgData name="Роман Жигалов" userId="0d3bd4b38cf0220e" providerId="LiveId" clId="{B68D756D-754D-4A87-821F-2C2D20CE9FEB}" dt="2022-11-02T18:39:48.890" v="282"/>
          <ac:spMkLst>
            <pc:docMk/>
            <pc:sldMk cId="2903135193" sldId="266"/>
            <ac:spMk id="10" creationId="{D4771268-CB57-404A-9271-370EB28F6090}"/>
          </ac:spMkLst>
        </pc:spChg>
      </pc:sldChg>
      <pc:sldChg chg="addSp delSp modSp add mod setBg delDesignElem">
        <pc:chgData name="Роман Жигалов" userId="0d3bd4b38cf0220e" providerId="LiveId" clId="{B68D756D-754D-4A87-821F-2C2D20CE9FEB}" dt="2022-11-02T18:38:34.522" v="208" actId="26606"/>
        <pc:sldMkLst>
          <pc:docMk/>
          <pc:sldMk cId="2182413377" sldId="277"/>
        </pc:sldMkLst>
        <pc:spChg chg="mod">
          <ac:chgData name="Роман Жигалов" userId="0d3bd4b38cf0220e" providerId="LiveId" clId="{B68D756D-754D-4A87-821F-2C2D20CE9FEB}" dt="2022-11-02T18:38:34.522" v="208" actId="26606"/>
          <ac:spMkLst>
            <pc:docMk/>
            <pc:sldMk cId="2182413377" sldId="277"/>
            <ac:spMk id="2" creationId="{A9F50F0F-50E6-42CA-A5D3-100294F5E24D}"/>
          </ac:spMkLst>
        </pc:spChg>
        <pc:spChg chg="del">
          <ac:chgData name="Роман Жигалов" userId="0d3bd4b38cf0220e" providerId="LiveId" clId="{B68D756D-754D-4A87-821F-2C2D20CE9FEB}" dt="2022-11-02T18:38:33.011" v="207"/>
          <ac:spMkLst>
            <pc:docMk/>
            <pc:sldMk cId="2182413377" sldId="277"/>
            <ac:spMk id="8" creationId="{777A147A-9ED8-46B4-8660-1B3C2AA880B5}"/>
          </ac:spMkLst>
        </pc:spChg>
        <pc:spChg chg="del">
          <ac:chgData name="Роман Жигалов" userId="0d3bd4b38cf0220e" providerId="LiveId" clId="{B68D756D-754D-4A87-821F-2C2D20CE9FEB}" dt="2022-11-02T18:38:33.011" v="207"/>
          <ac:spMkLst>
            <pc:docMk/>
            <pc:sldMk cId="2182413377" sldId="277"/>
            <ac:spMk id="10" creationId="{5D6C15A0-C087-4593-8414-2B4EC1CDC3DE}"/>
          </ac:spMkLst>
        </pc:spChg>
        <pc:spChg chg="mod">
          <ac:chgData name="Роман Жигалов" userId="0d3bd4b38cf0220e" providerId="LiveId" clId="{B68D756D-754D-4A87-821F-2C2D20CE9FEB}" dt="2022-11-02T18:38:34.522" v="208" actId="26606"/>
          <ac:spMkLst>
            <pc:docMk/>
            <pc:sldMk cId="2182413377" sldId="277"/>
            <ac:spMk id="11" creationId="{BA235404-4FC9-4E14-94E4-DAFD6FC2D5EC}"/>
          </ac:spMkLst>
        </pc:spChg>
        <pc:spChg chg="add">
          <ac:chgData name="Роман Жигалов" userId="0d3bd4b38cf0220e" providerId="LiveId" clId="{B68D756D-754D-4A87-821F-2C2D20CE9FEB}" dt="2022-11-02T18:38:34.522" v="208" actId="26606"/>
          <ac:spMkLst>
            <pc:docMk/>
            <pc:sldMk cId="2182413377" sldId="277"/>
            <ac:spMk id="16" creationId="{DBF61EA3-B236-439E-9C0B-340980D56BEE}"/>
          </ac:spMkLst>
        </pc:spChg>
        <pc:spChg chg="add">
          <ac:chgData name="Роман Жигалов" userId="0d3bd4b38cf0220e" providerId="LiveId" clId="{B68D756D-754D-4A87-821F-2C2D20CE9FEB}" dt="2022-11-02T18:38:34.522" v="208" actId="26606"/>
          <ac:spMkLst>
            <pc:docMk/>
            <pc:sldMk cId="2182413377" sldId="277"/>
            <ac:spMk id="22" creationId="{E659831F-0D9A-4C63-9EBB-8435B85A440F}"/>
          </ac:spMkLst>
        </pc:spChg>
        <pc:grpChg chg="add">
          <ac:chgData name="Роман Жигалов" userId="0d3bd4b38cf0220e" providerId="LiveId" clId="{B68D756D-754D-4A87-821F-2C2D20CE9FEB}" dt="2022-11-02T18:38:34.522" v="208" actId="26606"/>
          <ac:grpSpMkLst>
            <pc:docMk/>
            <pc:sldMk cId="2182413377" sldId="277"/>
            <ac:grpSpMk id="18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B68D756D-754D-4A87-821F-2C2D20CE9FEB}" dt="2022-11-02T18:40:49.010" v="331" actId="26606"/>
        <pc:sldMkLst>
          <pc:docMk/>
          <pc:sldMk cId="2533181210" sldId="278"/>
        </pc:sldMkLst>
        <pc:spChg chg="mod ord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2" creationId="{DF87D72A-5F3B-4FB2-891D-A4BBA257F2AE}"/>
          </ac:spMkLst>
        </pc:spChg>
        <pc:spChg chg="mod ord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4" creationId="{FF02AD92-0C52-4C2F-AE38-CC28513FF2D8}"/>
          </ac:spMkLst>
        </pc:spChg>
        <pc:spChg chg="del">
          <ac:chgData name="Роман Жигалов" userId="0d3bd4b38cf0220e" providerId="LiveId" clId="{B68D756D-754D-4A87-821F-2C2D20CE9FEB}" dt="2022-11-02T18:38:17.539" v="202"/>
          <ac:spMkLst>
            <pc:docMk/>
            <pc:sldMk cId="2533181210" sldId="278"/>
            <ac:spMk id="71" creationId="{9B7AD9F6-8CE7-4299-8FC6-328F4DCD3FF9}"/>
          </ac:spMkLst>
        </pc:spChg>
        <pc:spChg chg="del">
          <ac:chgData name="Роман Жигалов" userId="0d3bd4b38cf0220e" providerId="LiveId" clId="{B68D756D-754D-4A87-821F-2C2D20CE9FEB}" dt="2022-11-02T18:38:17.539" v="202"/>
          <ac:spMkLst>
            <pc:docMk/>
            <pc:sldMk cId="2533181210" sldId="278"/>
            <ac:spMk id="73" creationId="{F49775AF-8896-43EE-92C6-83497D6DC56F}"/>
          </ac:spMkLst>
        </pc:spChg>
        <pc:spChg chg="add del">
          <ac:chgData name="Роман Жигалов" userId="0d3bd4b38cf0220e" providerId="LiveId" clId="{B68D756D-754D-4A87-821F-2C2D20CE9FEB}" dt="2022-11-02T18:38:22.093" v="204" actId="26606"/>
          <ac:spMkLst>
            <pc:docMk/>
            <pc:sldMk cId="2533181210" sldId="278"/>
            <ac:spMk id="9223" creationId="{4845A0EE-C4C8-4AE1-B3C6-1261368AC036}"/>
          </ac:spMkLst>
        </pc:spChg>
        <pc:spChg chg="add del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9225" creationId="{F49775AF-8896-43EE-92C6-83497D6DC56F}"/>
          </ac:spMkLst>
        </pc:spChg>
        <pc:spChg chg="add del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9226" creationId="{9B7AD9F6-8CE7-4299-8FC6-328F4DCD3FF9}"/>
          </ac:spMkLst>
        </pc:spChg>
        <pc:spChg chg="add del">
          <ac:chgData name="Роман Жигалов" userId="0d3bd4b38cf0220e" providerId="LiveId" clId="{B68D756D-754D-4A87-821F-2C2D20CE9FEB}" dt="2022-11-02T18:40:48.994" v="330" actId="26606"/>
          <ac:spMkLst>
            <pc:docMk/>
            <pc:sldMk cId="2533181210" sldId="278"/>
            <ac:spMk id="9231" creationId="{E91DC736-0EF8-4F87-9146-EBF1D2EE4D3D}"/>
          </ac:spMkLst>
        </pc:spChg>
        <pc:spChg chg="add del">
          <ac:chgData name="Роман Жигалов" userId="0d3bd4b38cf0220e" providerId="LiveId" clId="{B68D756D-754D-4A87-821F-2C2D20CE9FEB}" dt="2022-11-02T18:40:48.994" v="330" actId="26606"/>
          <ac:spMkLst>
            <pc:docMk/>
            <pc:sldMk cId="2533181210" sldId="278"/>
            <ac:spMk id="9233" creationId="{097CD68E-23E3-4007-8847-CD0944C4F7BE}"/>
          </ac:spMkLst>
        </pc:spChg>
        <pc:spChg chg="add del">
          <ac:chgData name="Роман Жигалов" userId="0d3bd4b38cf0220e" providerId="LiveId" clId="{B68D756D-754D-4A87-821F-2C2D20CE9FEB}" dt="2022-11-02T18:40:48.994" v="330" actId="26606"/>
          <ac:spMkLst>
            <pc:docMk/>
            <pc:sldMk cId="2533181210" sldId="278"/>
            <ac:spMk id="9235" creationId="{AF2F604E-43BE-4DC3-B983-E071523364F8}"/>
          </ac:spMkLst>
        </pc:spChg>
        <pc:spChg chg="add del">
          <ac:chgData name="Роман Жигалов" userId="0d3bd4b38cf0220e" providerId="LiveId" clId="{B68D756D-754D-4A87-821F-2C2D20CE9FEB}" dt="2022-11-02T18:40:48.994" v="330" actId="26606"/>
          <ac:spMkLst>
            <pc:docMk/>
            <pc:sldMk cId="2533181210" sldId="278"/>
            <ac:spMk id="9237" creationId="{08C9B587-E65E-4B52-B37C-ABEBB6E87928}"/>
          </ac:spMkLst>
        </pc:spChg>
        <pc:spChg chg="add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9238" creationId="{19C9EAEA-39D0-4B0E-A0EB-51E7B26740B1}"/>
          </ac:spMkLst>
        </pc:spChg>
        <pc:spChg chg="add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9239" creationId="{50CEED20-A22C-4FC3-BC0E-F4FE53FDEB97}"/>
          </ac:spMkLst>
        </pc:spChg>
        <pc:spChg chg="add">
          <ac:chgData name="Роман Жигалов" userId="0d3bd4b38cf0220e" providerId="LiveId" clId="{B68D756D-754D-4A87-821F-2C2D20CE9FEB}" dt="2022-11-02T18:40:49.010" v="331" actId="26606"/>
          <ac:spMkLst>
            <pc:docMk/>
            <pc:sldMk cId="2533181210" sldId="278"/>
            <ac:spMk id="9240" creationId="{3873B707-463F-40B0-8227-E8CC6C67EB25}"/>
          </ac:spMkLst>
        </pc:spChg>
        <pc:grpChg chg="add">
          <ac:chgData name="Роман Жигалов" userId="0d3bd4b38cf0220e" providerId="LiveId" clId="{B68D756D-754D-4A87-821F-2C2D20CE9FEB}" dt="2022-11-02T18:40:49.010" v="331" actId="26606"/>
          <ac:grpSpMkLst>
            <pc:docMk/>
            <pc:sldMk cId="2533181210" sldId="278"/>
            <ac:grpSpMk id="9241" creationId="{032D8612-31EB-44CF-A1D0-14FD4C705424}"/>
          </ac:grpSpMkLst>
        </pc:grpChg>
        <pc:picChg chg="mod ord">
          <ac:chgData name="Роман Жигалов" userId="0d3bd4b38cf0220e" providerId="LiveId" clId="{B68D756D-754D-4A87-821F-2C2D20CE9FEB}" dt="2022-11-02T18:40:49.010" v="331" actId="26606"/>
          <ac:picMkLst>
            <pc:docMk/>
            <pc:sldMk cId="2533181210" sldId="278"/>
            <ac:picMk id="9218" creationId="{39FF261A-E353-43FA-A903-DFB2CF1ABB17}"/>
          </ac:picMkLst>
        </pc:picChg>
      </pc:sldChg>
      <pc:sldChg chg="addSp modSp new mod setBg">
        <pc:chgData name="Роман Жигалов" userId="0d3bd4b38cf0220e" providerId="LiveId" clId="{B68D756D-754D-4A87-821F-2C2D20CE9FEB}" dt="2022-11-02T18:39:26.730" v="280" actId="26606"/>
        <pc:sldMkLst>
          <pc:docMk/>
          <pc:sldMk cId="4105082642" sldId="279"/>
        </pc:sldMkLst>
        <pc:spChg chg="mod">
          <ac:chgData name="Роман Жигалов" userId="0d3bd4b38cf0220e" providerId="LiveId" clId="{B68D756D-754D-4A87-821F-2C2D20CE9FEB}" dt="2022-11-02T18:39:26.730" v="280" actId="26606"/>
          <ac:spMkLst>
            <pc:docMk/>
            <pc:sldMk cId="4105082642" sldId="279"/>
            <ac:spMk id="2" creationId="{D2A0FBE2-8C61-C072-CA97-6AD9B3CF7668}"/>
          </ac:spMkLst>
        </pc:spChg>
        <pc:spChg chg="mod">
          <ac:chgData name="Роман Жигалов" userId="0d3bd4b38cf0220e" providerId="LiveId" clId="{B68D756D-754D-4A87-821F-2C2D20CE9FEB}" dt="2022-11-02T18:39:26.730" v="280" actId="26606"/>
          <ac:spMkLst>
            <pc:docMk/>
            <pc:sldMk cId="4105082642" sldId="279"/>
            <ac:spMk id="3" creationId="{57C9C4C8-3F75-93E9-2636-E0C12A1D2C28}"/>
          </ac:spMkLst>
        </pc:spChg>
        <pc:spChg chg="add">
          <ac:chgData name="Роман Жигалов" userId="0d3bd4b38cf0220e" providerId="LiveId" clId="{B68D756D-754D-4A87-821F-2C2D20CE9FEB}" dt="2022-11-02T18:39:26.730" v="280" actId="26606"/>
          <ac:spMkLst>
            <pc:docMk/>
            <pc:sldMk cId="4105082642" sldId="279"/>
            <ac:spMk id="8" creationId="{DBF61EA3-B236-439E-9C0B-340980D56BEE}"/>
          </ac:spMkLst>
        </pc:spChg>
        <pc:spChg chg="add">
          <ac:chgData name="Роман Жигалов" userId="0d3bd4b38cf0220e" providerId="LiveId" clId="{B68D756D-754D-4A87-821F-2C2D20CE9FEB}" dt="2022-11-02T18:39:26.730" v="280" actId="26606"/>
          <ac:spMkLst>
            <pc:docMk/>
            <pc:sldMk cId="4105082642" sldId="279"/>
            <ac:spMk id="14" creationId="{E659831F-0D9A-4C63-9EBB-8435B85A440F}"/>
          </ac:spMkLst>
        </pc:spChg>
        <pc:grpChg chg="add">
          <ac:chgData name="Роман Жигалов" userId="0d3bd4b38cf0220e" providerId="LiveId" clId="{B68D756D-754D-4A87-821F-2C2D20CE9FEB}" dt="2022-11-02T18:39:26.730" v="280" actId="26606"/>
          <ac:grpSpMkLst>
            <pc:docMk/>
            <pc:sldMk cId="4105082642" sldId="279"/>
            <ac:grpSpMk id="10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B68D756D-754D-4A87-821F-2C2D20CE9FEB}" dt="2022-11-02T18:40:43.706" v="328" actId="26606"/>
        <pc:sldMkLst>
          <pc:docMk/>
          <pc:sldMk cId="377540057" sldId="280"/>
        </pc:sldMkLst>
        <pc:spChg chg="mod">
          <ac:chgData name="Роман Жигалов" userId="0d3bd4b38cf0220e" providerId="LiveId" clId="{B68D756D-754D-4A87-821F-2C2D20CE9FEB}" dt="2022-11-02T18:40:43.706" v="328" actId="26606"/>
          <ac:spMkLst>
            <pc:docMk/>
            <pc:sldMk cId="377540057" sldId="280"/>
            <ac:spMk id="2" creationId="{E8F9D2CB-4090-4A91-B9F3-77CA49489016}"/>
          </ac:spMkLst>
        </pc:spChg>
        <pc:spChg chg="mod">
          <ac:chgData name="Роман Жигалов" userId="0d3bd4b38cf0220e" providerId="LiveId" clId="{B68D756D-754D-4A87-821F-2C2D20CE9FEB}" dt="2022-11-02T18:40:43.706" v="328" actId="26606"/>
          <ac:spMkLst>
            <pc:docMk/>
            <pc:sldMk cId="377540057" sldId="280"/>
            <ac:spMk id="4" creationId="{DB894A32-0F0A-4A00-A7EF-1234099D1D08}"/>
          </ac:spMkLst>
        </pc:spChg>
        <pc:spChg chg="del">
          <ac:chgData name="Роман Жигалов" userId="0d3bd4b38cf0220e" providerId="LiveId" clId="{B68D756D-754D-4A87-821F-2C2D20CE9FEB}" dt="2022-11-02T18:40:32.260" v="288"/>
          <ac:spMkLst>
            <pc:docMk/>
            <pc:sldMk cId="377540057" sldId="280"/>
            <ac:spMk id="71" creationId="{2B97F24A-32CE-4C1C-A50D-3016B394DCFB}"/>
          </ac:spMkLst>
        </pc:spChg>
        <pc:spChg chg="del">
          <ac:chgData name="Роман Жигалов" userId="0d3bd4b38cf0220e" providerId="LiveId" clId="{B68D756D-754D-4A87-821F-2C2D20CE9FEB}" dt="2022-11-02T18:40:32.260" v="288"/>
          <ac:spMkLst>
            <pc:docMk/>
            <pc:sldMk cId="377540057" sldId="280"/>
            <ac:spMk id="73" creationId="{CD8B4F24-440B-49E9-B85D-733523DC064B}"/>
          </ac:spMkLst>
        </pc:spChg>
        <pc:spChg chg="add">
          <ac:chgData name="Роман Жигалов" userId="0d3bd4b38cf0220e" providerId="LiveId" clId="{B68D756D-754D-4A87-821F-2C2D20CE9FEB}" dt="2022-11-02T18:40:43.706" v="328" actId="26606"/>
          <ac:spMkLst>
            <pc:docMk/>
            <pc:sldMk cId="377540057" sldId="280"/>
            <ac:spMk id="1031" creationId="{201CC55D-ED54-4C5C-95E6-10947BD1103B}"/>
          </ac:spMkLst>
        </pc:spChg>
        <pc:spChg chg="add">
          <ac:chgData name="Роман Жигалов" userId="0d3bd4b38cf0220e" providerId="LiveId" clId="{B68D756D-754D-4A87-821F-2C2D20CE9FEB}" dt="2022-11-02T18:40:43.706" v="328" actId="26606"/>
          <ac:spMkLst>
            <pc:docMk/>
            <pc:sldMk cId="377540057" sldId="280"/>
            <ac:spMk id="1037" creationId="{3873B707-463F-40B0-8227-E8CC6C67EB25}"/>
          </ac:spMkLst>
        </pc:spChg>
        <pc:spChg chg="add">
          <ac:chgData name="Роман Жигалов" userId="0d3bd4b38cf0220e" providerId="LiveId" clId="{B68D756D-754D-4A87-821F-2C2D20CE9FEB}" dt="2022-11-02T18:40:43.706" v="328" actId="26606"/>
          <ac:spMkLst>
            <pc:docMk/>
            <pc:sldMk cId="377540057" sldId="280"/>
            <ac:spMk id="1039" creationId="{C13237C8-E62C-4F0D-A318-BD6FB6C2D138}"/>
          </ac:spMkLst>
        </pc:spChg>
        <pc:spChg chg="add">
          <ac:chgData name="Роман Жигалов" userId="0d3bd4b38cf0220e" providerId="LiveId" clId="{B68D756D-754D-4A87-821F-2C2D20CE9FEB}" dt="2022-11-02T18:40:43.706" v="328" actId="26606"/>
          <ac:spMkLst>
            <pc:docMk/>
            <pc:sldMk cId="377540057" sldId="280"/>
            <ac:spMk id="1041" creationId="{19C9EAEA-39D0-4B0E-A0EB-51E7B26740B1}"/>
          </ac:spMkLst>
        </pc:spChg>
        <pc:grpChg chg="add">
          <ac:chgData name="Роман Жигалов" userId="0d3bd4b38cf0220e" providerId="LiveId" clId="{B68D756D-754D-4A87-821F-2C2D20CE9FEB}" dt="2022-11-02T18:40:43.706" v="328" actId="26606"/>
          <ac:grpSpMkLst>
            <pc:docMk/>
            <pc:sldMk cId="377540057" sldId="280"/>
            <ac:grpSpMk id="1033" creationId="{1DE889C7-FAD6-4397-98E2-05D503484459}"/>
          </ac:grpSpMkLst>
        </pc:grpChg>
        <pc:picChg chg="mod">
          <ac:chgData name="Роман Жигалов" userId="0d3bd4b38cf0220e" providerId="LiveId" clId="{B68D756D-754D-4A87-821F-2C2D20CE9FEB}" dt="2022-11-02T18:40:43.706" v="328" actId="26606"/>
          <ac:picMkLst>
            <pc:docMk/>
            <pc:sldMk cId="377540057" sldId="280"/>
            <ac:picMk id="1026" creationId="{8CB7A98C-3146-42E3-8E73-9A90EE0C54D5}"/>
          </ac:picMkLst>
        </pc:picChg>
      </pc:sldChg>
      <pc:sldChg chg="addSp delSp modSp new mod setBg">
        <pc:chgData name="Роман Жигалов" userId="0d3bd4b38cf0220e" providerId="LiveId" clId="{B68D756D-754D-4A87-821F-2C2D20CE9FEB}" dt="2022-11-02T18:42:33.449" v="399" actId="26606"/>
        <pc:sldMkLst>
          <pc:docMk/>
          <pc:sldMk cId="1841853123" sldId="281"/>
        </pc:sldMkLst>
        <pc:spChg chg="mod">
          <ac:chgData name="Роман Жигалов" userId="0d3bd4b38cf0220e" providerId="LiveId" clId="{B68D756D-754D-4A87-821F-2C2D20CE9FEB}" dt="2022-11-02T18:42:33.449" v="399" actId="26606"/>
          <ac:spMkLst>
            <pc:docMk/>
            <pc:sldMk cId="1841853123" sldId="281"/>
            <ac:spMk id="2" creationId="{A3F5D273-AEE9-F684-61F9-6926CCD1218E}"/>
          </ac:spMkLst>
        </pc:spChg>
        <pc:spChg chg="mod">
          <ac:chgData name="Роман Жигалов" userId="0d3bd4b38cf0220e" providerId="LiveId" clId="{B68D756D-754D-4A87-821F-2C2D20CE9FEB}" dt="2022-11-02T18:42:33.449" v="399" actId="26606"/>
          <ac:spMkLst>
            <pc:docMk/>
            <pc:sldMk cId="1841853123" sldId="281"/>
            <ac:spMk id="3" creationId="{88C45DCC-A645-5291-23FD-620D6909FFE6}"/>
          </ac:spMkLst>
        </pc:spChg>
        <pc:spChg chg="add del">
          <ac:chgData name="Роман Жигалов" userId="0d3bd4b38cf0220e" providerId="LiveId" clId="{B68D756D-754D-4A87-821F-2C2D20CE9FEB}" dt="2022-11-02T18:42:33.041" v="396" actId="26606"/>
          <ac:spMkLst>
            <pc:docMk/>
            <pc:sldMk cId="1841853123" sldId="281"/>
            <ac:spMk id="8" creationId="{100EDD19-6802-4EC3-95CE-CFFAB042CFD6}"/>
          </ac:spMkLst>
        </pc:spChg>
        <pc:spChg chg="add del">
          <ac:chgData name="Роман Жигалов" userId="0d3bd4b38cf0220e" providerId="LiveId" clId="{B68D756D-754D-4A87-821F-2C2D20CE9FEB}" dt="2022-11-02T18:42:33.041" v="396" actId="26606"/>
          <ac:spMkLst>
            <pc:docMk/>
            <pc:sldMk cId="1841853123" sldId="281"/>
            <ac:spMk id="10" creationId="{DB17E863-922E-4C26-BD64-E8FD41D28661}"/>
          </ac:spMkLst>
        </pc:spChg>
        <pc:spChg chg="add">
          <ac:chgData name="Роман Жигалов" userId="0d3bd4b38cf0220e" providerId="LiveId" clId="{B68D756D-754D-4A87-821F-2C2D20CE9FEB}" dt="2022-11-02T18:42:33.449" v="399" actId="26606"/>
          <ac:spMkLst>
            <pc:docMk/>
            <pc:sldMk cId="1841853123" sldId="281"/>
            <ac:spMk id="12" creationId="{8E0105E7-23DB-4CF2-8258-FF47C7620F6E}"/>
          </ac:spMkLst>
        </pc:spChg>
        <pc:spChg chg="add del">
          <ac:chgData name="Роман Жигалов" userId="0d3bd4b38cf0220e" providerId="LiveId" clId="{B68D756D-754D-4A87-821F-2C2D20CE9FEB}" dt="2022-11-02T18:42:33.402" v="398" actId="26606"/>
          <ac:spMkLst>
            <pc:docMk/>
            <pc:sldMk cId="1841853123" sldId="281"/>
            <ac:spMk id="13" creationId="{429917F3-0560-4C6F-B265-458B218C4B87}"/>
          </ac:spMkLst>
        </pc:spChg>
        <pc:spChg chg="add">
          <ac:chgData name="Роман Жигалов" userId="0d3bd4b38cf0220e" providerId="LiveId" clId="{B68D756D-754D-4A87-821F-2C2D20CE9FEB}" dt="2022-11-02T18:42:33.449" v="399" actId="26606"/>
          <ac:spMkLst>
            <pc:docMk/>
            <pc:sldMk cId="1841853123" sldId="281"/>
            <ac:spMk id="16" creationId="{DAF1966E-FD40-4A4A-B61B-C4DF7FA05F06}"/>
          </ac:spMkLst>
        </pc:spChg>
        <pc:spChg chg="add">
          <ac:chgData name="Роман Жигалов" userId="0d3bd4b38cf0220e" providerId="LiveId" clId="{B68D756D-754D-4A87-821F-2C2D20CE9FEB}" dt="2022-11-02T18:42:33.449" v="399" actId="26606"/>
          <ac:spMkLst>
            <pc:docMk/>
            <pc:sldMk cId="1841853123" sldId="281"/>
            <ac:spMk id="17" creationId="{047BFA19-D45E-416B-A404-7AF2F3F27017}"/>
          </ac:spMkLst>
        </pc:spChg>
        <pc:spChg chg="add">
          <ac:chgData name="Роман Жигалов" userId="0d3bd4b38cf0220e" providerId="LiveId" clId="{B68D756D-754D-4A87-821F-2C2D20CE9FEB}" dt="2022-11-02T18:42:33.449" v="399" actId="26606"/>
          <ac:spMkLst>
            <pc:docMk/>
            <pc:sldMk cId="1841853123" sldId="281"/>
            <ac:spMk id="18" creationId="{074B4F7D-14B2-478B-8BF5-01E4E0C5D263}"/>
          </ac:spMkLst>
        </pc:spChg>
        <pc:grpChg chg="add del">
          <ac:chgData name="Роман Жигалов" userId="0d3bd4b38cf0220e" providerId="LiveId" clId="{B68D756D-754D-4A87-821F-2C2D20CE9FEB}" dt="2022-11-02T18:42:33.402" v="398" actId="26606"/>
          <ac:grpSpMkLst>
            <pc:docMk/>
            <pc:sldMk cId="1841853123" sldId="281"/>
            <ac:grpSpMk id="14" creationId="{AA39BAE7-7EB8-4E22-BCBB-F00F514DB7EA}"/>
          </ac:grpSpMkLst>
        </pc:grpChg>
      </pc:sldChg>
      <pc:sldChg chg="addSp delSp modSp new mod setBg">
        <pc:chgData name="Роман Жигалов" userId="0d3bd4b38cf0220e" providerId="LiveId" clId="{B68D756D-754D-4A87-821F-2C2D20CE9FEB}" dt="2022-11-02T18:43:05.515" v="421" actId="26606"/>
        <pc:sldMkLst>
          <pc:docMk/>
          <pc:sldMk cId="201208801" sldId="282"/>
        </pc:sldMkLst>
        <pc:spChg chg="mod">
          <ac:chgData name="Роман Жигалов" userId="0d3bd4b38cf0220e" providerId="LiveId" clId="{B68D756D-754D-4A87-821F-2C2D20CE9FEB}" dt="2022-11-02T18:43:05.515" v="421" actId="26606"/>
          <ac:spMkLst>
            <pc:docMk/>
            <pc:sldMk cId="201208801" sldId="282"/>
            <ac:spMk id="2" creationId="{55A70FAD-ECB5-076B-527F-B7D2B8B08FE6}"/>
          </ac:spMkLst>
        </pc:spChg>
        <pc:spChg chg="del">
          <ac:chgData name="Роман Жигалов" userId="0d3bd4b38cf0220e" providerId="LiveId" clId="{B68D756D-754D-4A87-821F-2C2D20CE9FEB}" dt="2022-11-02T18:42:54.462" v="401"/>
          <ac:spMkLst>
            <pc:docMk/>
            <pc:sldMk cId="201208801" sldId="282"/>
            <ac:spMk id="3" creationId="{F8427E5E-3A71-B4A9-32D8-09606B7EDCDB}"/>
          </ac:spMkLst>
        </pc:spChg>
        <pc:spChg chg="add">
          <ac:chgData name="Роман Жигалов" userId="0d3bd4b38cf0220e" providerId="LiveId" clId="{B68D756D-754D-4A87-821F-2C2D20CE9FEB}" dt="2022-11-02T18:43:05.515" v="421" actId="26606"/>
          <ac:spMkLst>
            <pc:docMk/>
            <pc:sldMk cId="201208801" sldId="282"/>
            <ac:spMk id="2055" creationId="{665DBBEF-238B-476B-96AB-8AAC3224ECEA}"/>
          </ac:spMkLst>
        </pc:spChg>
        <pc:spChg chg="add">
          <ac:chgData name="Роман Жигалов" userId="0d3bd4b38cf0220e" providerId="LiveId" clId="{B68D756D-754D-4A87-821F-2C2D20CE9FEB}" dt="2022-11-02T18:43:05.515" v="421" actId="26606"/>
          <ac:spMkLst>
            <pc:docMk/>
            <pc:sldMk cId="201208801" sldId="282"/>
            <ac:spMk id="2057" creationId="{3FCFB1DE-0B7E-48CC-BA90-B2AB0889F9D6}"/>
          </ac:spMkLst>
        </pc:spChg>
        <pc:picChg chg="add mod">
          <ac:chgData name="Роман Жигалов" userId="0d3bd4b38cf0220e" providerId="LiveId" clId="{B68D756D-754D-4A87-821F-2C2D20CE9FEB}" dt="2022-11-02T18:43:05.515" v="421" actId="26606"/>
          <ac:picMkLst>
            <pc:docMk/>
            <pc:sldMk cId="201208801" sldId="282"/>
            <ac:picMk id="2050" creationId="{7AE4BAC1-2B6A-0E0B-B9F4-941547629F0F}"/>
          </ac:picMkLst>
        </pc:picChg>
      </pc:sldChg>
      <pc:sldChg chg="addSp delSp modSp new mod setBg">
        <pc:chgData name="Роман Жигалов" userId="0d3bd4b38cf0220e" providerId="LiveId" clId="{B68D756D-754D-4A87-821F-2C2D20CE9FEB}" dt="2022-11-02T18:43:33.403" v="452" actId="26606"/>
        <pc:sldMkLst>
          <pc:docMk/>
          <pc:sldMk cId="3672367716" sldId="283"/>
        </pc:sldMkLst>
        <pc:spChg chg="mod">
          <ac:chgData name="Роман Жигалов" userId="0d3bd4b38cf0220e" providerId="LiveId" clId="{B68D756D-754D-4A87-821F-2C2D20CE9FEB}" dt="2022-11-02T18:43:33.403" v="452" actId="26606"/>
          <ac:spMkLst>
            <pc:docMk/>
            <pc:sldMk cId="3672367716" sldId="283"/>
            <ac:spMk id="2" creationId="{4E050851-1C5E-2BAE-01F0-1DB9908985D6}"/>
          </ac:spMkLst>
        </pc:spChg>
        <pc:spChg chg="del">
          <ac:chgData name="Роман Жигалов" userId="0d3bd4b38cf0220e" providerId="LiveId" clId="{B68D756D-754D-4A87-821F-2C2D20CE9FEB}" dt="2022-11-02T18:43:25.958" v="423"/>
          <ac:spMkLst>
            <pc:docMk/>
            <pc:sldMk cId="3672367716" sldId="283"/>
            <ac:spMk id="3" creationId="{40323958-0533-983F-C255-085A8514790D}"/>
          </ac:spMkLst>
        </pc:spChg>
        <pc:spChg chg="add">
          <ac:chgData name="Роман Жигалов" userId="0d3bd4b38cf0220e" providerId="LiveId" clId="{B68D756D-754D-4A87-821F-2C2D20CE9FEB}" dt="2022-11-02T18:43:33.403" v="452" actId="26606"/>
          <ac:spMkLst>
            <pc:docMk/>
            <pc:sldMk cId="3672367716" sldId="283"/>
            <ac:spMk id="3079" creationId="{823AC064-BC96-4F32-8AE1-B2FD38754823}"/>
          </ac:spMkLst>
        </pc:spChg>
        <pc:picChg chg="add mod">
          <ac:chgData name="Роман Жигалов" userId="0d3bd4b38cf0220e" providerId="LiveId" clId="{B68D756D-754D-4A87-821F-2C2D20CE9FEB}" dt="2022-11-02T18:43:33.403" v="452" actId="26606"/>
          <ac:picMkLst>
            <pc:docMk/>
            <pc:sldMk cId="3672367716" sldId="283"/>
            <ac:picMk id="3074" creationId="{06B3E1D3-358C-37F0-5C8F-BEF7CCE5C390}"/>
          </ac:picMkLst>
        </pc:picChg>
        <pc:cxnChg chg="add">
          <ac:chgData name="Роман Жигалов" userId="0d3bd4b38cf0220e" providerId="LiveId" clId="{B68D756D-754D-4A87-821F-2C2D20CE9FEB}" dt="2022-11-02T18:43:33.403" v="452" actId="26606"/>
          <ac:cxnSpMkLst>
            <pc:docMk/>
            <pc:sldMk cId="3672367716" sldId="283"/>
            <ac:cxnSpMk id="3081" creationId="{7E7C77BC-7138-40B1-A15B-20F57A494629}"/>
          </ac:cxnSpMkLst>
        </pc:cxnChg>
      </pc:sldChg>
      <pc:sldChg chg="addSp delSp modSp new mod setBg">
        <pc:chgData name="Роман Жигалов" userId="0d3bd4b38cf0220e" providerId="LiveId" clId="{B68D756D-754D-4A87-821F-2C2D20CE9FEB}" dt="2022-11-02T18:44:06.486" v="499" actId="26606"/>
        <pc:sldMkLst>
          <pc:docMk/>
          <pc:sldMk cId="2662235121" sldId="284"/>
        </pc:sldMkLst>
        <pc:spChg chg="mod">
          <ac:chgData name="Роман Жигалов" userId="0d3bd4b38cf0220e" providerId="LiveId" clId="{B68D756D-754D-4A87-821F-2C2D20CE9FEB}" dt="2022-11-02T18:44:06.486" v="499" actId="26606"/>
          <ac:spMkLst>
            <pc:docMk/>
            <pc:sldMk cId="2662235121" sldId="284"/>
            <ac:spMk id="2" creationId="{BAB52818-6822-0A27-CC73-2E3E297EEE25}"/>
          </ac:spMkLst>
        </pc:spChg>
        <pc:spChg chg="del mod">
          <ac:chgData name="Роман Жигалов" userId="0d3bd4b38cf0220e" providerId="LiveId" clId="{B68D756D-754D-4A87-821F-2C2D20CE9FEB}" dt="2022-11-02T18:44:06.486" v="499" actId="26606"/>
          <ac:spMkLst>
            <pc:docMk/>
            <pc:sldMk cId="2662235121" sldId="284"/>
            <ac:spMk id="3" creationId="{73617F30-11EE-E02D-1F06-7F5C0D3D5A17}"/>
          </ac:spMkLst>
        </pc:spChg>
        <pc:spChg chg="add del">
          <ac:chgData name="Роман Жигалов" userId="0d3bd4b38cf0220e" providerId="LiveId" clId="{B68D756D-754D-4A87-821F-2C2D20CE9FEB}" dt="2022-11-02T18:44:06.377" v="498" actId="26606"/>
          <ac:spMkLst>
            <pc:docMk/>
            <pc:sldMk cId="2662235121" sldId="284"/>
            <ac:spMk id="8" creationId="{100EDD19-6802-4EC3-95CE-CFFAB042CFD6}"/>
          </ac:spMkLst>
        </pc:spChg>
        <pc:spChg chg="add">
          <ac:chgData name="Роман Жигалов" userId="0d3bd4b38cf0220e" providerId="LiveId" clId="{B68D756D-754D-4A87-821F-2C2D20CE9FEB}" dt="2022-11-02T18:44:06.486" v="499" actId="26606"/>
          <ac:spMkLst>
            <pc:docMk/>
            <pc:sldMk cId="2662235121" sldId="284"/>
            <ac:spMk id="9" creationId="{D55CD764-972B-4CA5-A885-53E55C63E174}"/>
          </ac:spMkLst>
        </pc:spChg>
        <pc:spChg chg="add del">
          <ac:chgData name="Роман Жигалов" userId="0d3bd4b38cf0220e" providerId="LiveId" clId="{B68D756D-754D-4A87-821F-2C2D20CE9FEB}" dt="2022-11-02T18:44:06.377" v="498" actId="26606"/>
          <ac:spMkLst>
            <pc:docMk/>
            <pc:sldMk cId="2662235121" sldId="284"/>
            <ac:spMk id="10" creationId="{DB17E863-922E-4C26-BD64-E8FD41D28661}"/>
          </ac:spMkLst>
        </pc:spChg>
        <pc:spChg chg="add">
          <ac:chgData name="Роман Жигалов" userId="0d3bd4b38cf0220e" providerId="LiveId" clId="{B68D756D-754D-4A87-821F-2C2D20CE9FEB}" dt="2022-11-02T18:44:06.486" v="499" actId="26606"/>
          <ac:spMkLst>
            <pc:docMk/>
            <pc:sldMk cId="2662235121" sldId="284"/>
            <ac:spMk id="11" creationId="{34165AB3-7006-4430-BCE3-25476BE13322}"/>
          </ac:spMkLst>
        </pc:spChg>
        <pc:spChg chg="add">
          <ac:chgData name="Роман Жигалов" userId="0d3bd4b38cf0220e" providerId="LiveId" clId="{B68D756D-754D-4A87-821F-2C2D20CE9FEB}" dt="2022-11-02T18:44:06.486" v="499" actId="26606"/>
          <ac:spMkLst>
            <pc:docMk/>
            <pc:sldMk cId="2662235121" sldId="284"/>
            <ac:spMk id="35" creationId="{E3E51905-F374-4E1A-97CF-B741584B74D5}"/>
          </ac:spMkLst>
        </pc:spChg>
        <pc:grpChg chg="add">
          <ac:chgData name="Роман Жигалов" userId="0d3bd4b38cf0220e" providerId="LiveId" clId="{B68D756D-754D-4A87-821F-2C2D20CE9FEB}" dt="2022-11-02T18:44:06.486" v="499" actId="26606"/>
          <ac:grpSpMkLst>
            <pc:docMk/>
            <pc:sldMk cId="2662235121" sldId="284"/>
            <ac:grpSpMk id="13" creationId="{11999B20-6058-4C55-882E-A1FB050B69DD}"/>
          </ac:grpSpMkLst>
        </pc:grpChg>
        <pc:graphicFrameChg chg="add">
          <ac:chgData name="Роман Жигалов" userId="0d3bd4b38cf0220e" providerId="LiveId" clId="{B68D756D-754D-4A87-821F-2C2D20CE9FEB}" dt="2022-11-02T18:44:06.486" v="499" actId="26606"/>
          <ac:graphicFrameMkLst>
            <pc:docMk/>
            <pc:sldMk cId="2662235121" sldId="284"/>
            <ac:graphicFrameMk id="5" creationId="{8C45BBE5-2638-5107-1408-39DB2AB196AC}"/>
          </ac:graphicFrameMkLst>
        </pc:graphicFrameChg>
      </pc:sldChg>
      <pc:sldChg chg="addSp delSp modSp new mod setBg">
        <pc:chgData name="Роман Жигалов" userId="0d3bd4b38cf0220e" providerId="LiveId" clId="{B68D756D-754D-4A87-821F-2C2D20CE9FEB}" dt="2022-11-02T18:44:32.748" v="525" actId="26606"/>
        <pc:sldMkLst>
          <pc:docMk/>
          <pc:sldMk cId="535770435" sldId="285"/>
        </pc:sldMkLst>
        <pc:spChg chg="mod">
          <ac:chgData name="Роман Жигалов" userId="0d3bd4b38cf0220e" providerId="LiveId" clId="{B68D756D-754D-4A87-821F-2C2D20CE9FEB}" dt="2022-11-02T18:44:32.748" v="525" actId="26606"/>
          <ac:spMkLst>
            <pc:docMk/>
            <pc:sldMk cId="535770435" sldId="285"/>
            <ac:spMk id="2" creationId="{9207A173-EDA9-33D6-3A86-75025FF206AB}"/>
          </ac:spMkLst>
        </pc:spChg>
        <pc:spChg chg="del">
          <ac:chgData name="Роман Жигалов" userId="0d3bd4b38cf0220e" providerId="LiveId" clId="{B68D756D-754D-4A87-821F-2C2D20CE9FEB}" dt="2022-11-02T18:44:24.917" v="501"/>
          <ac:spMkLst>
            <pc:docMk/>
            <pc:sldMk cId="535770435" sldId="285"/>
            <ac:spMk id="3" creationId="{6FC2F8D6-5ECC-45AC-77A9-8C47F46CFAA4}"/>
          </ac:spMkLst>
        </pc:spChg>
        <pc:spChg chg="add del">
          <ac:chgData name="Роман Жигалов" userId="0d3bd4b38cf0220e" providerId="LiveId" clId="{B68D756D-754D-4A87-821F-2C2D20CE9FEB}" dt="2022-11-02T18:44:32.745" v="524" actId="26606"/>
          <ac:spMkLst>
            <pc:docMk/>
            <pc:sldMk cId="535770435" sldId="285"/>
            <ac:spMk id="4103" creationId="{6753252F-4873-4F63-801D-CC719279A7D5}"/>
          </ac:spMkLst>
        </pc:spChg>
        <pc:spChg chg="add del">
          <ac:chgData name="Роман Жигалов" userId="0d3bd4b38cf0220e" providerId="LiveId" clId="{B68D756D-754D-4A87-821F-2C2D20CE9FEB}" dt="2022-11-02T18:44:32.745" v="524" actId="26606"/>
          <ac:spMkLst>
            <pc:docMk/>
            <pc:sldMk cId="535770435" sldId="285"/>
            <ac:spMk id="4105" creationId="{047C8CCB-F95D-4249-92DD-651249D3535A}"/>
          </ac:spMkLst>
        </pc:spChg>
        <pc:spChg chg="add">
          <ac:chgData name="Роман Жигалов" userId="0d3bd4b38cf0220e" providerId="LiveId" clId="{B68D756D-754D-4A87-821F-2C2D20CE9FEB}" dt="2022-11-02T18:44:32.748" v="525" actId="26606"/>
          <ac:spMkLst>
            <pc:docMk/>
            <pc:sldMk cId="535770435" sldId="285"/>
            <ac:spMk id="4107" creationId="{AB45A142-4255-493C-8284-5D566C121B10}"/>
          </ac:spMkLst>
        </pc:spChg>
        <pc:picChg chg="add mod">
          <ac:chgData name="Роман Жигалов" userId="0d3bd4b38cf0220e" providerId="LiveId" clId="{B68D756D-754D-4A87-821F-2C2D20CE9FEB}" dt="2022-11-02T18:44:32.748" v="525" actId="26606"/>
          <ac:picMkLst>
            <pc:docMk/>
            <pc:sldMk cId="535770435" sldId="285"/>
            <ac:picMk id="4098" creationId="{B0EE6D15-602C-C6ED-7BF0-2AEC6539875B}"/>
          </ac:picMkLst>
        </pc:picChg>
        <pc:cxnChg chg="add">
          <ac:chgData name="Роман Жигалов" userId="0d3bd4b38cf0220e" providerId="LiveId" clId="{B68D756D-754D-4A87-821F-2C2D20CE9FEB}" dt="2022-11-02T18:44:32.748" v="525" actId="26606"/>
          <ac:cxnSpMkLst>
            <pc:docMk/>
            <pc:sldMk cId="535770435" sldId="285"/>
            <ac:cxnSpMk id="4108" creationId="{38FB9660-F42F-4313-BBC4-47C007FE484C}"/>
          </ac:cxnSpMkLst>
        </pc:cxnChg>
      </pc:sldChg>
      <pc:sldChg chg="addSp delSp modSp new mod setBg">
        <pc:chgData name="Роман Жигалов" userId="0d3bd4b38cf0220e" providerId="LiveId" clId="{B68D756D-754D-4A87-821F-2C2D20CE9FEB}" dt="2022-11-02T18:45:05.939" v="579" actId="26606"/>
        <pc:sldMkLst>
          <pc:docMk/>
          <pc:sldMk cId="3864647986" sldId="286"/>
        </pc:sldMkLst>
        <pc:spChg chg="mod">
          <ac:chgData name="Роман Жигалов" userId="0d3bd4b38cf0220e" providerId="LiveId" clId="{B68D756D-754D-4A87-821F-2C2D20CE9FEB}" dt="2022-11-02T18:45:05.939" v="579" actId="26606"/>
          <ac:spMkLst>
            <pc:docMk/>
            <pc:sldMk cId="3864647986" sldId="286"/>
            <ac:spMk id="2" creationId="{BA571C9C-824B-BC53-BCCE-6AA71CE0EC82}"/>
          </ac:spMkLst>
        </pc:spChg>
        <pc:spChg chg="mod">
          <ac:chgData name="Роман Жигалов" userId="0d3bd4b38cf0220e" providerId="LiveId" clId="{B68D756D-754D-4A87-821F-2C2D20CE9FEB}" dt="2022-11-02T18:45:05.939" v="579" actId="26606"/>
          <ac:spMkLst>
            <pc:docMk/>
            <pc:sldMk cId="3864647986" sldId="286"/>
            <ac:spMk id="3" creationId="{F0F28598-F091-9A15-5D45-E952E57EF57C}"/>
          </ac:spMkLst>
        </pc:spChg>
        <pc:spChg chg="add del">
          <ac:chgData name="Роман Жигалов" userId="0d3bd4b38cf0220e" providerId="LiveId" clId="{B68D756D-754D-4A87-821F-2C2D20CE9FEB}" dt="2022-11-02T18:45:04.978" v="576" actId="26606"/>
          <ac:spMkLst>
            <pc:docMk/>
            <pc:sldMk cId="3864647986" sldId="286"/>
            <ac:spMk id="8" creationId="{100EDD19-6802-4EC3-95CE-CFFAB042CFD6}"/>
          </ac:spMkLst>
        </pc:spChg>
        <pc:spChg chg="add del">
          <ac:chgData name="Роман Жигалов" userId="0d3bd4b38cf0220e" providerId="LiveId" clId="{B68D756D-754D-4A87-821F-2C2D20CE9FEB}" dt="2022-11-02T18:45:04.978" v="576" actId="26606"/>
          <ac:spMkLst>
            <pc:docMk/>
            <pc:sldMk cId="3864647986" sldId="286"/>
            <ac:spMk id="10" creationId="{DB17E863-922E-4C26-BD64-E8FD41D28661}"/>
          </ac:spMkLst>
        </pc:spChg>
        <pc:spChg chg="add">
          <ac:chgData name="Роман Жигалов" userId="0d3bd4b38cf0220e" providerId="LiveId" clId="{B68D756D-754D-4A87-821F-2C2D20CE9FEB}" dt="2022-11-02T18:45:05.939" v="579" actId="26606"/>
          <ac:spMkLst>
            <pc:docMk/>
            <pc:sldMk cId="3864647986" sldId="286"/>
            <ac:spMk id="11" creationId="{D4974D33-8DC5-464E-8C6D-BE58F0669C17}"/>
          </ac:spMkLst>
        </pc:spChg>
        <pc:spChg chg="add">
          <ac:chgData name="Роман Жигалов" userId="0d3bd4b38cf0220e" providerId="LiveId" clId="{B68D756D-754D-4A87-821F-2C2D20CE9FEB}" dt="2022-11-02T18:45:05.939" v="579" actId="26606"/>
          <ac:spMkLst>
            <pc:docMk/>
            <pc:sldMk cId="3864647986" sldId="286"/>
            <ac:spMk id="12" creationId="{F13C74B1-5B17-4795-BED0-7140497B445A}"/>
          </ac:spMkLst>
        </pc:spChg>
        <pc:picChg chg="add del">
          <ac:chgData name="Роман Жигалов" userId="0d3bd4b38cf0220e" providerId="LiveId" clId="{B68D756D-754D-4A87-821F-2C2D20CE9FEB}" dt="2022-11-02T18:45:05.924" v="578" actId="26606"/>
          <ac:picMkLst>
            <pc:docMk/>
            <pc:sldMk cId="3864647986" sldId="286"/>
            <ac:picMk id="5" creationId="{08744DBC-7011-13BF-B933-026F47804227}"/>
          </ac:picMkLst>
        </pc:picChg>
        <pc:picChg chg="add">
          <ac:chgData name="Роман Жигалов" userId="0d3bd4b38cf0220e" providerId="LiveId" clId="{B68D756D-754D-4A87-821F-2C2D20CE9FEB}" dt="2022-11-02T18:45:05.939" v="579" actId="26606"/>
          <ac:picMkLst>
            <pc:docMk/>
            <pc:sldMk cId="3864647986" sldId="286"/>
            <ac:picMk id="13" creationId="{AE7FB5FF-31B7-B72B-48C5-7F2C3E944492}"/>
          </ac:picMkLst>
        </pc:picChg>
        <pc:cxnChg chg="add del">
          <ac:chgData name="Роман Жигалов" userId="0d3bd4b38cf0220e" providerId="LiveId" clId="{B68D756D-754D-4A87-821F-2C2D20CE9FEB}" dt="2022-11-02T18:45:05.924" v="578" actId="26606"/>
          <ac:cxnSpMkLst>
            <pc:docMk/>
            <pc:sldMk cId="3864647986" sldId="286"/>
            <ac:cxnSpMk id="9" creationId="{A7F400EE-A8A5-48AF-B4D6-291B52C6F0B0}"/>
          </ac:cxnSpMkLst>
        </pc:cxnChg>
      </pc:sldChg>
      <pc:sldChg chg="add">
        <pc:chgData name="Роман Жигалов" userId="0d3bd4b38cf0220e" providerId="LiveId" clId="{B68D756D-754D-4A87-821F-2C2D20CE9FEB}" dt="2022-11-02T18:45:28.572" v="580"/>
        <pc:sldMkLst>
          <pc:docMk/>
          <pc:sldMk cId="659567580" sldId="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6BD54-2B84-42B5-AEA3-A81BE706D8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357B42-3CA5-4688-A423-B67905602416}">
      <dgm:prSet/>
      <dgm:spPr/>
      <dgm:t>
        <a:bodyPr/>
        <a:lstStyle/>
        <a:p>
          <a:r>
            <a:rPr lang="ru-RU" b="0" i="0"/>
            <a:t>Во второй половине XIX в. на территории Беларуси начнётся активное строительство железных дорог</a:t>
          </a:r>
          <a:endParaRPr lang="en-US"/>
        </a:p>
      </dgm:t>
    </dgm:pt>
    <dgm:pt modelId="{B8BC740C-CE64-42B8-B5B7-CCA895234905}" type="parTrans" cxnId="{7103E8D3-3495-4398-94BA-76DC7F5EE46B}">
      <dgm:prSet/>
      <dgm:spPr/>
      <dgm:t>
        <a:bodyPr/>
        <a:lstStyle/>
        <a:p>
          <a:endParaRPr lang="en-US"/>
        </a:p>
      </dgm:t>
    </dgm:pt>
    <dgm:pt modelId="{37FE7D0B-06D3-412D-91EB-C0B4DA864571}" type="sibTrans" cxnId="{7103E8D3-3495-4398-94BA-76DC7F5EE46B}">
      <dgm:prSet/>
      <dgm:spPr/>
      <dgm:t>
        <a:bodyPr/>
        <a:lstStyle/>
        <a:p>
          <a:endParaRPr lang="en-US"/>
        </a:p>
      </dgm:t>
    </dgm:pt>
    <dgm:pt modelId="{5B047A0C-601D-40D0-B248-2E2D8BF66946}">
      <dgm:prSet/>
      <dgm:spPr/>
      <dgm:t>
        <a:bodyPr/>
        <a:lstStyle/>
        <a:p>
          <a:r>
            <a:rPr lang="ru-RU" b="0" i="0"/>
            <a:t>Через территорию Беларуси прошли важнейшие магистрали: Московско-Брестская и Либаво-Роменская</a:t>
          </a:r>
          <a:endParaRPr lang="en-US"/>
        </a:p>
      </dgm:t>
    </dgm:pt>
    <dgm:pt modelId="{95D7BD93-0AB4-476B-A81F-2A1E3B82D487}" type="parTrans" cxnId="{3C9A330B-5186-4283-A676-48FF2E5D57C8}">
      <dgm:prSet/>
      <dgm:spPr/>
      <dgm:t>
        <a:bodyPr/>
        <a:lstStyle/>
        <a:p>
          <a:endParaRPr lang="en-US"/>
        </a:p>
      </dgm:t>
    </dgm:pt>
    <dgm:pt modelId="{7C138364-AE50-4843-BF6A-A2FF1BA56E14}" type="sibTrans" cxnId="{3C9A330B-5186-4283-A676-48FF2E5D57C8}">
      <dgm:prSet/>
      <dgm:spPr/>
      <dgm:t>
        <a:bodyPr/>
        <a:lstStyle/>
        <a:p>
          <a:endParaRPr lang="en-US"/>
        </a:p>
      </dgm:t>
    </dgm:pt>
    <dgm:pt modelId="{3B0FAE0B-54C6-4245-BFE5-07984C253475}">
      <dgm:prSet/>
      <dgm:spPr/>
      <dgm:t>
        <a:bodyPr/>
        <a:lstStyle/>
        <a:p>
          <a:r>
            <a:rPr lang="ru-RU" b="0" i="0"/>
            <a:t>Крупными железнодорожными центрами стали Минск, Витебск, Гомель и Барановичи</a:t>
          </a:r>
          <a:endParaRPr lang="en-US"/>
        </a:p>
      </dgm:t>
    </dgm:pt>
    <dgm:pt modelId="{7DC0E39E-D683-476C-AD59-01814EF9A471}" type="parTrans" cxnId="{DA96E6DF-7E54-4707-9C90-D60F2FD5FA9C}">
      <dgm:prSet/>
      <dgm:spPr/>
      <dgm:t>
        <a:bodyPr/>
        <a:lstStyle/>
        <a:p>
          <a:endParaRPr lang="en-US"/>
        </a:p>
      </dgm:t>
    </dgm:pt>
    <dgm:pt modelId="{1F2BF401-0F82-44AE-A063-055C664FF064}" type="sibTrans" cxnId="{DA96E6DF-7E54-4707-9C90-D60F2FD5FA9C}">
      <dgm:prSet/>
      <dgm:spPr/>
      <dgm:t>
        <a:bodyPr/>
        <a:lstStyle/>
        <a:p>
          <a:endParaRPr lang="en-US"/>
        </a:p>
      </dgm:t>
    </dgm:pt>
    <dgm:pt modelId="{5B05D823-14B3-4A80-A746-1DF30D0ACFFA}">
      <dgm:prSet/>
      <dgm:spPr/>
      <dgm:t>
        <a:bodyPr/>
        <a:lstStyle/>
        <a:p>
          <a:r>
            <a:rPr lang="ru-RU" b="0" i="0"/>
            <a:t>Активно будет развиваться строительство шоссейных дорог</a:t>
          </a:r>
          <a:endParaRPr lang="en-US"/>
        </a:p>
      </dgm:t>
    </dgm:pt>
    <dgm:pt modelId="{D64B01A6-0C9C-4058-BEFD-081A558C7982}" type="parTrans" cxnId="{B1598FB6-F388-41F4-B2C6-9860A8160147}">
      <dgm:prSet/>
      <dgm:spPr/>
      <dgm:t>
        <a:bodyPr/>
        <a:lstStyle/>
        <a:p>
          <a:endParaRPr lang="en-US"/>
        </a:p>
      </dgm:t>
    </dgm:pt>
    <dgm:pt modelId="{1F9302D3-8928-4C6C-9DE5-A89101A70F10}" type="sibTrans" cxnId="{B1598FB6-F388-41F4-B2C6-9860A8160147}">
      <dgm:prSet/>
      <dgm:spPr/>
      <dgm:t>
        <a:bodyPr/>
        <a:lstStyle/>
        <a:p>
          <a:endParaRPr lang="en-US"/>
        </a:p>
      </dgm:t>
    </dgm:pt>
    <dgm:pt modelId="{DE1D2396-E1E4-4A8F-BEB0-9872A202E77D}">
      <dgm:prSet/>
      <dgm:spPr/>
      <dgm:t>
        <a:bodyPr/>
        <a:lstStyle/>
        <a:p>
          <a:r>
            <a:rPr lang="ru-RU" b="0" i="0"/>
            <a:t>В 1898 г. в Витебске впервые в Российской империи в эксплуатацию будет введен электрический трамвай</a:t>
          </a:r>
          <a:endParaRPr lang="en-US"/>
        </a:p>
      </dgm:t>
    </dgm:pt>
    <dgm:pt modelId="{9F281470-2170-4BCB-B898-F41149D797D8}" type="parTrans" cxnId="{F3C4E56B-8FA8-4BEE-86B8-ACB257E1E813}">
      <dgm:prSet/>
      <dgm:spPr/>
      <dgm:t>
        <a:bodyPr/>
        <a:lstStyle/>
        <a:p>
          <a:endParaRPr lang="en-US"/>
        </a:p>
      </dgm:t>
    </dgm:pt>
    <dgm:pt modelId="{BD0B4618-D1F4-4D9D-A171-66F6C9CB8469}" type="sibTrans" cxnId="{F3C4E56B-8FA8-4BEE-86B8-ACB257E1E813}">
      <dgm:prSet/>
      <dgm:spPr/>
      <dgm:t>
        <a:bodyPr/>
        <a:lstStyle/>
        <a:p>
          <a:endParaRPr lang="en-US"/>
        </a:p>
      </dgm:t>
    </dgm:pt>
    <dgm:pt modelId="{8193AFDA-009F-4CBC-835D-1706923B84FC}" type="pres">
      <dgm:prSet presAssocID="{0DD6BD54-2B84-42B5-AEA3-A81BE706D802}" presName="root" presStyleCnt="0">
        <dgm:presLayoutVars>
          <dgm:dir/>
          <dgm:resizeHandles val="exact"/>
        </dgm:presLayoutVars>
      </dgm:prSet>
      <dgm:spPr/>
    </dgm:pt>
    <dgm:pt modelId="{84D5ECD6-B42F-4C3B-B977-ABB228A23590}" type="pres">
      <dgm:prSet presAssocID="{4F357B42-3CA5-4688-A423-B67905602416}" presName="compNode" presStyleCnt="0"/>
      <dgm:spPr/>
    </dgm:pt>
    <dgm:pt modelId="{9209BBA1-B017-4024-AB90-4F09E81A86B4}" type="pres">
      <dgm:prSet presAssocID="{4F357B42-3CA5-4688-A423-B67905602416}" presName="bgRect" presStyleLbl="bgShp" presStyleIdx="0" presStyleCnt="5"/>
      <dgm:spPr/>
    </dgm:pt>
    <dgm:pt modelId="{77A8217E-6DFB-4861-AA9D-1DCAA9289C54}" type="pres">
      <dgm:prSet presAssocID="{4F357B42-3CA5-4688-A423-B6790560241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42A7B34F-EB8B-42A1-9BCC-29BF2988D785}" type="pres">
      <dgm:prSet presAssocID="{4F357B42-3CA5-4688-A423-B67905602416}" presName="spaceRect" presStyleCnt="0"/>
      <dgm:spPr/>
    </dgm:pt>
    <dgm:pt modelId="{DB666FF1-7996-4C38-B93D-AF4BFE2FC801}" type="pres">
      <dgm:prSet presAssocID="{4F357B42-3CA5-4688-A423-B67905602416}" presName="parTx" presStyleLbl="revTx" presStyleIdx="0" presStyleCnt="5">
        <dgm:presLayoutVars>
          <dgm:chMax val="0"/>
          <dgm:chPref val="0"/>
        </dgm:presLayoutVars>
      </dgm:prSet>
      <dgm:spPr/>
    </dgm:pt>
    <dgm:pt modelId="{0F1392D7-8238-41E0-B0B1-E884860252E8}" type="pres">
      <dgm:prSet presAssocID="{37FE7D0B-06D3-412D-91EB-C0B4DA864571}" presName="sibTrans" presStyleCnt="0"/>
      <dgm:spPr/>
    </dgm:pt>
    <dgm:pt modelId="{FDE34183-D257-4ACE-9346-D351250FF29C}" type="pres">
      <dgm:prSet presAssocID="{5B047A0C-601D-40D0-B248-2E2D8BF66946}" presName="compNode" presStyleCnt="0"/>
      <dgm:spPr/>
    </dgm:pt>
    <dgm:pt modelId="{FA84E9B3-5894-4DE7-8EA6-5FC24BA595B8}" type="pres">
      <dgm:prSet presAssocID="{5B047A0C-601D-40D0-B248-2E2D8BF66946}" presName="bgRect" presStyleLbl="bgShp" presStyleIdx="1" presStyleCnt="5"/>
      <dgm:spPr/>
    </dgm:pt>
    <dgm:pt modelId="{37A229B6-924F-4993-A440-2A3C984DA279}" type="pres">
      <dgm:prSet presAssocID="{5B047A0C-601D-40D0-B248-2E2D8BF6694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1A35429B-260B-4CBF-A963-5B84A1F4E85D}" type="pres">
      <dgm:prSet presAssocID="{5B047A0C-601D-40D0-B248-2E2D8BF66946}" presName="spaceRect" presStyleCnt="0"/>
      <dgm:spPr/>
    </dgm:pt>
    <dgm:pt modelId="{FBC76E1A-4F65-4413-8C72-490CA487820B}" type="pres">
      <dgm:prSet presAssocID="{5B047A0C-601D-40D0-B248-2E2D8BF66946}" presName="parTx" presStyleLbl="revTx" presStyleIdx="1" presStyleCnt="5">
        <dgm:presLayoutVars>
          <dgm:chMax val="0"/>
          <dgm:chPref val="0"/>
        </dgm:presLayoutVars>
      </dgm:prSet>
      <dgm:spPr/>
    </dgm:pt>
    <dgm:pt modelId="{FDC1204D-2F7B-4385-95A2-20522C5B2806}" type="pres">
      <dgm:prSet presAssocID="{7C138364-AE50-4843-BF6A-A2FF1BA56E14}" presName="sibTrans" presStyleCnt="0"/>
      <dgm:spPr/>
    </dgm:pt>
    <dgm:pt modelId="{80F9836D-F7E2-4C31-9BB6-D2B16D211C60}" type="pres">
      <dgm:prSet presAssocID="{3B0FAE0B-54C6-4245-BFE5-07984C253475}" presName="compNode" presStyleCnt="0"/>
      <dgm:spPr/>
    </dgm:pt>
    <dgm:pt modelId="{202B6C9C-6E89-45B8-8A5E-6B86905B82C3}" type="pres">
      <dgm:prSet presAssocID="{3B0FAE0B-54C6-4245-BFE5-07984C253475}" presName="bgRect" presStyleLbl="bgShp" presStyleIdx="2" presStyleCnt="5"/>
      <dgm:spPr/>
    </dgm:pt>
    <dgm:pt modelId="{C0B6B96C-8FB8-4820-8102-C9D2E06E1042}" type="pres">
      <dgm:prSet presAssocID="{3B0FAE0B-54C6-4245-BFE5-07984C25347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3A253899-4818-4FE2-B859-295D39487D1B}" type="pres">
      <dgm:prSet presAssocID="{3B0FAE0B-54C6-4245-BFE5-07984C253475}" presName="spaceRect" presStyleCnt="0"/>
      <dgm:spPr/>
    </dgm:pt>
    <dgm:pt modelId="{1E9D742B-0EFC-4915-AEA2-60B39E169E48}" type="pres">
      <dgm:prSet presAssocID="{3B0FAE0B-54C6-4245-BFE5-07984C253475}" presName="parTx" presStyleLbl="revTx" presStyleIdx="2" presStyleCnt="5">
        <dgm:presLayoutVars>
          <dgm:chMax val="0"/>
          <dgm:chPref val="0"/>
        </dgm:presLayoutVars>
      </dgm:prSet>
      <dgm:spPr/>
    </dgm:pt>
    <dgm:pt modelId="{6ECEA4CC-0CAA-4813-A9E3-A83110C6357F}" type="pres">
      <dgm:prSet presAssocID="{1F2BF401-0F82-44AE-A063-055C664FF064}" presName="sibTrans" presStyleCnt="0"/>
      <dgm:spPr/>
    </dgm:pt>
    <dgm:pt modelId="{F11B8ACE-1EB1-4DCA-B18A-8B085112193A}" type="pres">
      <dgm:prSet presAssocID="{5B05D823-14B3-4A80-A746-1DF30D0ACFFA}" presName="compNode" presStyleCnt="0"/>
      <dgm:spPr/>
    </dgm:pt>
    <dgm:pt modelId="{F1A2AC6A-9258-428F-A8E3-2071A7FE697F}" type="pres">
      <dgm:prSet presAssocID="{5B05D823-14B3-4A80-A746-1DF30D0ACFFA}" presName="bgRect" presStyleLbl="bgShp" presStyleIdx="3" presStyleCnt="5"/>
      <dgm:spPr/>
    </dgm:pt>
    <dgm:pt modelId="{845DD539-F3F7-4447-A876-F167222F6712}" type="pres">
      <dgm:prSet presAssocID="{5B05D823-14B3-4A80-A746-1DF30D0ACF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E7E29399-2111-4DDD-B4E5-1C769CBF713F}" type="pres">
      <dgm:prSet presAssocID="{5B05D823-14B3-4A80-A746-1DF30D0ACFFA}" presName="spaceRect" presStyleCnt="0"/>
      <dgm:spPr/>
    </dgm:pt>
    <dgm:pt modelId="{8F17EAD8-3AEF-44F9-A1D1-807B696224E6}" type="pres">
      <dgm:prSet presAssocID="{5B05D823-14B3-4A80-A746-1DF30D0ACFFA}" presName="parTx" presStyleLbl="revTx" presStyleIdx="3" presStyleCnt="5">
        <dgm:presLayoutVars>
          <dgm:chMax val="0"/>
          <dgm:chPref val="0"/>
        </dgm:presLayoutVars>
      </dgm:prSet>
      <dgm:spPr/>
    </dgm:pt>
    <dgm:pt modelId="{D9A3FB30-C3B1-4E47-BE89-F3B696860963}" type="pres">
      <dgm:prSet presAssocID="{1F9302D3-8928-4C6C-9DE5-A89101A70F10}" presName="sibTrans" presStyleCnt="0"/>
      <dgm:spPr/>
    </dgm:pt>
    <dgm:pt modelId="{FC98E7D0-9E47-4D3A-812C-9AB847A2EEE4}" type="pres">
      <dgm:prSet presAssocID="{DE1D2396-E1E4-4A8F-BEB0-9872A202E77D}" presName="compNode" presStyleCnt="0"/>
      <dgm:spPr/>
    </dgm:pt>
    <dgm:pt modelId="{79694184-A41C-412E-BBAF-66BF52320753}" type="pres">
      <dgm:prSet presAssocID="{DE1D2396-E1E4-4A8F-BEB0-9872A202E77D}" presName="bgRect" presStyleLbl="bgShp" presStyleIdx="4" presStyleCnt="5"/>
      <dgm:spPr/>
    </dgm:pt>
    <dgm:pt modelId="{385EA1C1-974F-46CE-871D-1B5A2BC19228}" type="pres">
      <dgm:prSet presAssocID="{DE1D2396-E1E4-4A8F-BEB0-9872A202E77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езд"/>
        </a:ext>
      </dgm:extLst>
    </dgm:pt>
    <dgm:pt modelId="{5843B9D9-D979-48D2-9A37-FD0478DAED7C}" type="pres">
      <dgm:prSet presAssocID="{DE1D2396-E1E4-4A8F-BEB0-9872A202E77D}" presName="spaceRect" presStyleCnt="0"/>
      <dgm:spPr/>
    </dgm:pt>
    <dgm:pt modelId="{05CA0009-DA9E-4737-B5FB-4839A29E39FD}" type="pres">
      <dgm:prSet presAssocID="{DE1D2396-E1E4-4A8F-BEB0-9872A202E77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C9A330B-5186-4283-A676-48FF2E5D57C8}" srcId="{0DD6BD54-2B84-42B5-AEA3-A81BE706D802}" destId="{5B047A0C-601D-40D0-B248-2E2D8BF66946}" srcOrd="1" destOrd="0" parTransId="{95D7BD93-0AB4-476B-A81F-2A1E3B82D487}" sibTransId="{7C138364-AE50-4843-BF6A-A2FF1BA56E14}"/>
    <dgm:cxn modelId="{28182360-1C66-4821-97AC-710DF7976257}" type="presOf" srcId="{3B0FAE0B-54C6-4245-BFE5-07984C253475}" destId="{1E9D742B-0EFC-4915-AEA2-60B39E169E48}" srcOrd="0" destOrd="0" presId="urn:microsoft.com/office/officeart/2018/2/layout/IconVerticalSolidList"/>
    <dgm:cxn modelId="{D7B6B56A-B123-4DDC-B13B-F0E432B5A31E}" type="presOf" srcId="{5B047A0C-601D-40D0-B248-2E2D8BF66946}" destId="{FBC76E1A-4F65-4413-8C72-490CA487820B}" srcOrd="0" destOrd="0" presId="urn:microsoft.com/office/officeart/2018/2/layout/IconVerticalSolidList"/>
    <dgm:cxn modelId="{F3C4E56B-8FA8-4BEE-86B8-ACB257E1E813}" srcId="{0DD6BD54-2B84-42B5-AEA3-A81BE706D802}" destId="{DE1D2396-E1E4-4A8F-BEB0-9872A202E77D}" srcOrd="4" destOrd="0" parTransId="{9F281470-2170-4BCB-B898-F41149D797D8}" sibTransId="{BD0B4618-D1F4-4D9D-A171-66F6C9CB8469}"/>
    <dgm:cxn modelId="{6C33049C-F2EA-41F6-89F6-43E631228C8B}" type="presOf" srcId="{4F357B42-3CA5-4688-A423-B67905602416}" destId="{DB666FF1-7996-4C38-B93D-AF4BFE2FC801}" srcOrd="0" destOrd="0" presId="urn:microsoft.com/office/officeart/2018/2/layout/IconVerticalSolidList"/>
    <dgm:cxn modelId="{BF6F959E-3394-4F4B-AAE1-D1A7F7ED202A}" type="presOf" srcId="{5B05D823-14B3-4A80-A746-1DF30D0ACFFA}" destId="{8F17EAD8-3AEF-44F9-A1D1-807B696224E6}" srcOrd="0" destOrd="0" presId="urn:microsoft.com/office/officeart/2018/2/layout/IconVerticalSolidList"/>
    <dgm:cxn modelId="{B1598FB6-F388-41F4-B2C6-9860A8160147}" srcId="{0DD6BD54-2B84-42B5-AEA3-A81BE706D802}" destId="{5B05D823-14B3-4A80-A746-1DF30D0ACFFA}" srcOrd="3" destOrd="0" parTransId="{D64B01A6-0C9C-4058-BEFD-081A558C7982}" sibTransId="{1F9302D3-8928-4C6C-9DE5-A89101A70F10}"/>
    <dgm:cxn modelId="{7103E8D3-3495-4398-94BA-76DC7F5EE46B}" srcId="{0DD6BD54-2B84-42B5-AEA3-A81BE706D802}" destId="{4F357B42-3CA5-4688-A423-B67905602416}" srcOrd="0" destOrd="0" parTransId="{B8BC740C-CE64-42B8-B5B7-CCA895234905}" sibTransId="{37FE7D0B-06D3-412D-91EB-C0B4DA864571}"/>
    <dgm:cxn modelId="{DA96E6DF-7E54-4707-9C90-D60F2FD5FA9C}" srcId="{0DD6BD54-2B84-42B5-AEA3-A81BE706D802}" destId="{3B0FAE0B-54C6-4245-BFE5-07984C253475}" srcOrd="2" destOrd="0" parTransId="{7DC0E39E-D683-476C-AD59-01814EF9A471}" sibTransId="{1F2BF401-0F82-44AE-A063-055C664FF064}"/>
    <dgm:cxn modelId="{A55E97E6-E35F-478A-B59B-8214284CAAEB}" type="presOf" srcId="{DE1D2396-E1E4-4A8F-BEB0-9872A202E77D}" destId="{05CA0009-DA9E-4737-B5FB-4839A29E39FD}" srcOrd="0" destOrd="0" presId="urn:microsoft.com/office/officeart/2018/2/layout/IconVerticalSolidList"/>
    <dgm:cxn modelId="{C463A9F3-8593-4582-8C31-7BC6EFC5254A}" type="presOf" srcId="{0DD6BD54-2B84-42B5-AEA3-A81BE706D802}" destId="{8193AFDA-009F-4CBC-835D-1706923B84FC}" srcOrd="0" destOrd="0" presId="urn:microsoft.com/office/officeart/2018/2/layout/IconVerticalSolidList"/>
    <dgm:cxn modelId="{CAC6EA6D-0BC0-4376-943C-911681086973}" type="presParOf" srcId="{8193AFDA-009F-4CBC-835D-1706923B84FC}" destId="{84D5ECD6-B42F-4C3B-B977-ABB228A23590}" srcOrd="0" destOrd="0" presId="urn:microsoft.com/office/officeart/2018/2/layout/IconVerticalSolidList"/>
    <dgm:cxn modelId="{C6027876-9614-4105-AD52-6119F7C256E5}" type="presParOf" srcId="{84D5ECD6-B42F-4C3B-B977-ABB228A23590}" destId="{9209BBA1-B017-4024-AB90-4F09E81A86B4}" srcOrd="0" destOrd="0" presId="urn:microsoft.com/office/officeart/2018/2/layout/IconVerticalSolidList"/>
    <dgm:cxn modelId="{E0EA26C8-C219-4D64-81D5-7A5164F1CC20}" type="presParOf" srcId="{84D5ECD6-B42F-4C3B-B977-ABB228A23590}" destId="{77A8217E-6DFB-4861-AA9D-1DCAA9289C54}" srcOrd="1" destOrd="0" presId="urn:microsoft.com/office/officeart/2018/2/layout/IconVerticalSolidList"/>
    <dgm:cxn modelId="{AC02ACF8-2162-46F2-B15B-BCA36A5CA0D4}" type="presParOf" srcId="{84D5ECD6-B42F-4C3B-B977-ABB228A23590}" destId="{42A7B34F-EB8B-42A1-9BCC-29BF2988D785}" srcOrd="2" destOrd="0" presId="urn:microsoft.com/office/officeart/2018/2/layout/IconVerticalSolidList"/>
    <dgm:cxn modelId="{5EA1E278-E834-4713-ABD7-E2CBC05FB37E}" type="presParOf" srcId="{84D5ECD6-B42F-4C3B-B977-ABB228A23590}" destId="{DB666FF1-7996-4C38-B93D-AF4BFE2FC801}" srcOrd="3" destOrd="0" presId="urn:microsoft.com/office/officeart/2018/2/layout/IconVerticalSolidList"/>
    <dgm:cxn modelId="{56846CB2-A510-4C74-A22A-71BCF67996FD}" type="presParOf" srcId="{8193AFDA-009F-4CBC-835D-1706923B84FC}" destId="{0F1392D7-8238-41E0-B0B1-E884860252E8}" srcOrd="1" destOrd="0" presId="urn:microsoft.com/office/officeart/2018/2/layout/IconVerticalSolidList"/>
    <dgm:cxn modelId="{9048DB33-DE97-465F-A693-F9438C87469B}" type="presParOf" srcId="{8193AFDA-009F-4CBC-835D-1706923B84FC}" destId="{FDE34183-D257-4ACE-9346-D351250FF29C}" srcOrd="2" destOrd="0" presId="urn:microsoft.com/office/officeart/2018/2/layout/IconVerticalSolidList"/>
    <dgm:cxn modelId="{119EDAB1-6B7E-4879-91E0-D93C4E65A8AF}" type="presParOf" srcId="{FDE34183-D257-4ACE-9346-D351250FF29C}" destId="{FA84E9B3-5894-4DE7-8EA6-5FC24BA595B8}" srcOrd="0" destOrd="0" presId="urn:microsoft.com/office/officeart/2018/2/layout/IconVerticalSolidList"/>
    <dgm:cxn modelId="{2144E843-1934-4A57-8F82-8DD6206BECF3}" type="presParOf" srcId="{FDE34183-D257-4ACE-9346-D351250FF29C}" destId="{37A229B6-924F-4993-A440-2A3C984DA279}" srcOrd="1" destOrd="0" presId="urn:microsoft.com/office/officeart/2018/2/layout/IconVerticalSolidList"/>
    <dgm:cxn modelId="{1278AD70-7C52-41E8-8755-83492FDC0427}" type="presParOf" srcId="{FDE34183-D257-4ACE-9346-D351250FF29C}" destId="{1A35429B-260B-4CBF-A963-5B84A1F4E85D}" srcOrd="2" destOrd="0" presId="urn:microsoft.com/office/officeart/2018/2/layout/IconVerticalSolidList"/>
    <dgm:cxn modelId="{1576FE57-6C3E-48FE-A465-06EABF265105}" type="presParOf" srcId="{FDE34183-D257-4ACE-9346-D351250FF29C}" destId="{FBC76E1A-4F65-4413-8C72-490CA487820B}" srcOrd="3" destOrd="0" presId="urn:microsoft.com/office/officeart/2018/2/layout/IconVerticalSolidList"/>
    <dgm:cxn modelId="{0C253B0F-DFAE-4823-B49C-5EB9F2396A13}" type="presParOf" srcId="{8193AFDA-009F-4CBC-835D-1706923B84FC}" destId="{FDC1204D-2F7B-4385-95A2-20522C5B2806}" srcOrd="3" destOrd="0" presId="urn:microsoft.com/office/officeart/2018/2/layout/IconVerticalSolidList"/>
    <dgm:cxn modelId="{FA943B12-811E-4D25-9A4E-16B05FF55E40}" type="presParOf" srcId="{8193AFDA-009F-4CBC-835D-1706923B84FC}" destId="{80F9836D-F7E2-4C31-9BB6-D2B16D211C60}" srcOrd="4" destOrd="0" presId="urn:microsoft.com/office/officeart/2018/2/layout/IconVerticalSolidList"/>
    <dgm:cxn modelId="{ACF986BA-3FEC-4C71-87E1-D2A65002A104}" type="presParOf" srcId="{80F9836D-F7E2-4C31-9BB6-D2B16D211C60}" destId="{202B6C9C-6E89-45B8-8A5E-6B86905B82C3}" srcOrd="0" destOrd="0" presId="urn:microsoft.com/office/officeart/2018/2/layout/IconVerticalSolidList"/>
    <dgm:cxn modelId="{F748F0D6-D506-433E-8527-4A35033B1363}" type="presParOf" srcId="{80F9836D-F7E2-4C31-9BB6-D2B16D211C60}" destId="{C0B6B96C-8FB8-4820-8102-C9D2E06E1042}" srcOrd="1" destOrd="0" presId="urn:microsoft.com/office/officeart/2018/2/layout/IconVerticalSolidList"/>
    <dgm:cxn modelId="{9C43B359-1F95-4E8E-AED8-EF82F6B94ACE}" type="presParOf" srcId="{80F9836D-F7E2-4C31-9BB6-D2B16D211C60}" destId="{3A253899-4818-4FE2-B859-295D39487D1B}" srcOrd="2" destOrd="0" presId="urn:microsoft.com/office/officeart/2018/2/layout/IconVerticalSolidList"/>
    <dgm:cxn modelId="{10B3CAEA-DF68-41D8-AFA1-64CF93DF8BD2}" type="presParOf" srcId="{80F9836D-F7E2-4C31-9BB6-D2B16D211C60}" destId="{1E9D742B-0EFC-4915-AEA2-60B39E169E48}" srcOrd="3" destOrd="0" presId="urn:microsoft.com/office/officeart/2018/2/layout/IconVerticalSolidList"/>
    <dgm:cxn modelId="{02B63B3F-19F8-4891-8CCC-29F3502E2B51}" type="presParOf" srcId="{8193AFDA-009F-4CBC-835D-1706923B84FC}" destId="{6ECEA4CC-0CAA-4813-A9E3-A83110C6357F}" srcOrd="5" destOrd="0" presId="urn:microsoft.com/office/officeart/2018/2/layout/IconVerticalSolidList"/>
    <dgm:cxn modelId="{B4A4A8F0-D324-4F79-B57F-59D91F7EA86A}" type="presParOf" srcId="{8193AFDA-009F-4CBC-835D-1706923B84FC}" destId="{F11B8ACE-1EB1-4DCA-B18A-8B085112193A}" srcOrd="6" destOrd="0" presId="urn:microsoft.com/office/officeart/2018/2/layout/IconVerticalSolidList"/>
    <dgm:cxn modelId="{5520556D-00BB-4E99-8969-B4FFD991E7C4}" type="presParOf" srcId="{F11B8ACE-1EB1-4DCA-B18A-8B085112193A}" destId="{F1A2AC6A-9258-428F-A8E3-2071A7FE697F}" srcOrd="0" destOrd="0" presId="urn:microsoft.com/office/officeart/2018/2/layout/IconVerticalSolidList"/>
    <dgm:cxn modelId="{F50E80FE-C63F-4F24-897D-21137204BF68}" type="presParOf" srcId="{F11B8ACE-1EB1-4DCA-B18A-8B085112193A}" destId="{845DD539-F3F7-4447-A876-F167222F6712}" srcOrd="1" destOrd="0" presId="urn:microsoft.com/office/officeart/2018/2/layout/IconVerticalSolidList"/>
    <dgm:cxn modelId="{348DE3F3-12D2-45B9-8AD9-101C87131C3E}" type="presParOf" srcId="{F11B8ACE-1EB1-4DCA-B18A-8B085112193A}" destId="{E7E29399-2111-4DDD-B4E5-1C769CBF713F}" srcOrd="2" destOrd="0" presId="urn:microsoft.com/office/officeart/2018/2/layout/IconVerticalSolidList"/>
    <dgm:cxn modelId="{487167F6-BCE6-4F56-99BD-3828AABC012A}" type="presParOf" srcId="{F11B8ACE-1EB1-4DCA-B18A-8B085112193A}" destId="{8F17EAD8-3AEF-44F9-A1D1-807B696224E6}" srcOrd="3" destOrd="0" presId="urn:microsoft.com/office/officeart/2018/2/layout/IconVerticalSolidList"/>
    <dgm:cxn modelId="{023E40A0-460F-4371-BD55-7625F2469756}" type="presParOf" srcId="{8193AFDA-009F-4CBC-835D-1706923B84FC}" destId="{D9A3FB30-C3B1-4E47-BE89-F3B696860963}" srcOrd="7" destOrd="0" presId="urn:microsoft.com/office/officeart/2018/2/layout/IconVerticalSolidList"/>
    <dgm:cxn modelId="{BD7E9D04-610B-4820-9E0A-99E670768C10}" type="presParOf" srcId="{8193AFDA-009F-4CBC-835D-1706923B84FC}" destId="{FC98E7D0-9E47-4D3A-812C-9AB847A2EEE4}" srcOrd="8" destOrd="0" presId="urn:microsoft.com/office/officeart/2018/2/layout/IconVerticalSolidList"/>
    <dgm:cxn modelId="{A4D17D67-D5ED-4595-8B0C-B50687D09CD1}" type="presParOf" srcId="{FC98E7D0-9E47-4D3A-812C-9AB847A2EEE4}" destId="{79694184-A41C-412E-BBAF-66BF52320753}" srcOrd="0" destOrd="0" presId="urn:microsoft.com/office/officeart/2018/2/layout/IconVerticalSolidList"/>
    <dgm:cxn modelId="{3CAE191A-DEAF-4C66-B061-3F0C4F93B331}" type="presParOf" srcId="{FC98E7D0-9E47-4D3A-812C-9AB847A2EEE4}" destId="{385EA1C1-974F-46CE-871D-1B5A2BC19228}" srcOrd="1" destOrd="0" presId="urn:microsoft.com/office/officeart/2018/2/layout/IconVerticalSolidList"/>
    <dgm:cxn modelId="{8693A69A-5A30-4D34-A99E-65CE72CACDDD}" type="presParOf" srcId="{FC98E7D0-9E47-4D3A-812C-9AB847A2EEE4}" destId="{5843B9D9-D979-48D2-9A37-FD0478DAED7C}" srcOrd="2" destOrd="0" presId="urn:microsoft.com/office/officeart/2018/2/layout/IconVerticalSolidList"/>
    <dgm:cxn modelId="{43D5B54E-D545-4993-8B93-AD896428C7D8}" type="presParOf" srcId="{FC98E7D0-9E47-4D3A-812C-9AB847A2EEE4}" destId="{05CA0009-DA9E-4737-B5FB-4839A29E39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9BBA1-B017-4024-AB90-4F09E81A86B4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8217E-6DFB-4861-AA9D-1DCAA9289C54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66FF1-7996-4C38-B93D-AF4BFE2FC801}">
      <dsp:nvSpPr>
        <dsp:cNvPr id="0" name=""/>
        <dsp:cNvSpPr/>
      </dsp:nvSpPr>
      <dsp:spPr>
        <a:xfrm>
          <a:off x="1094903" y="4450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/>
            <a:t>Во второй половине XIX в. на территории Беларуси начнётся активное строительство железных дорог</a:t>
          </a:r>
          <a:endParaRPr lang="en-US" sz="1700" kern="1200"/>
        </a:p>
      </dsp:txBody>
      <dsp:txXfrm>
        <a:off x="1094903" y="4450"/>
        <a:ext cx="5022432" cy="947968"/>
      </dsp:txXfrm>
    </dsp:sp>
    <dsp:sp modelId="{FA84E9B3-5894-4DE7-8EA6-5FC24BA595B8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229B6-924F-4993-A440-2A3C984DA279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76E1A-4F65-4413-8C72-490CA487820B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/>
            <a:t>Через территорию Беларуси прошли важнейшие магистрали: Московско-Брестская и Либаво-Роменская</a:t>
          </a:r>
          <a:endParaRPr lang="en-US" sz="1700" kern="1200"/>
        </a:p>
      </dsp:txBody>
      <dsp:txXfrm>
        <a:off x="1094903" y="1189411"/>
        <a:ext cx="5022432" cy="947968"/>
      </dsp:txXfrm>
    </dsp:sp>
    <dsp:sp modelId="{202B6C9C-6E89-45B8-8A5E-6B86905B82C3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6B96C-8FB8-4820-8102-C9D2E06E1042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D742B-0EFC-4915-AEA2-60B39E169E48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/>
            <a:t>Крупными железнодорожными центрами стали Минск, Витебск, Гомель и Барановичи</a:t>
          </a:r>
          <a:endParaRPr lang="en-US" sz="1700" kern="1200"/>
        </a:p>
      </dsp:txBody>
      <dsp:txXfrm>
        <a:off x="1094903" y="2374371"/>
        <a:ext cx="5022432" cy="947968"/>
      </dsp:txXfrm>
    </dsp:sp>
    <dsp:sp modelId="{F1A2AC6A-9258-428F-A8E3-2071A7FE697F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D539-F3F7-4447-A876-F167222F6712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7EAD8-3AEF-44F9-A1D1-807B696224E6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/>
            <a:t>Активно будет развиваться строительство шоссейных дорог</a:t>
          </a:r>
          <a:endParaRPr lang="en-US" sz="1700" kern="1200"/>
        </a:p>
      </dsp:txBody>
      <dsp:txXfrm>
        <a:off x="1094903" y="3559332"/>
        <a:ext cx="5022432" cy="947968"/>
      </dsp:txXfrm>
    </dsp:sp>
    <dsp:sp modelId="{79694184-A41C-412E-BBAF-66BF52320753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EA1C1-974F-46CE-871D-1B5A2BC19228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A0009-DA9E-4737-B5FB-4839A29E39FD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/>
            <a:t>В 1898 г. в Витебске впервые в Российской империи в эксплуатацию будет введен электрический трамвай</a:t>
          </a:r>
          <a:endParaRPr lang="en-US" sz="1700" kern="1200"/>
        </a:p>
      </dsp:txBody>
      <dsp:txXfrm>
        <a:off x="1094903" y="4744292"/>
        <a:ext cx="5022432" cy="94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5FD3E-C4D9-1EDC-8A4D-313FF9F5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BDAFFD-DC4B-9220-81AD-767EBAB1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7E8FF-08E9-3DFE-DB42-02472505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E0C79-F071-DC9C-28D6-69F33BFD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2CD46-C8D0-3171-D5EE-82E7B8B3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BDEBD-D6EE-795C-8ED8-F9C46E35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0EA28F-0FB0-9E5F-354C-C774079C1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5AFAA-87E2-C036-45D6-606BE836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4E37F-F704-DD81-FC1F-004EB233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D344C-137B-871B-5799-07481FAA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197101-776F-1985-7826-150DEB19D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E2AA6-34F6-877D-CDC3-16205EA6A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5E483-922D-5DCE-AA1A-C971617B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4BAD8-51F4-E9E0-509C-4E6D2C2C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B0384-07FD-5D4B-1F34-2ABA97AE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DA46-DAB6-1A85-7831-F2152719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C45FC-617D-9A35-4EB4-D0AA83DE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5EB1C-4F18-B3FE-E234-76ADFD7F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CFAA6-D6C8-3F48-E210-1C0575C0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266C6-613B-2FEE-F7A4-6011E05C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6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EA56-2753-874D-5F99-A65C6A3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5E4AE-8C69-D6B8-658F-B646AFD9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1574B-6829-C01C-655F-EBE1770F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758AD-BF82-47EF-5C86-942F087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C8997-7604-0488-8B27-1E1DC726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0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0192-2DA5-37E5-5D4B-ABA4F15F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66D36-C44B-4B77-BC94-9E0E87E1E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6DF34-1E21-34DF-B270-668ACC80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B3A7A0-F0FB-5140-4505-A21FB993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4C70B-AEBA-DA11-D0D3-6C28E85B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435F2-5EF7-CCD0-F4D2-B21A6856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ECADC-4209-4385-FD31-C84B342A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599CB2-890A-6DEF-727D-FC9C2FFE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11F5EA-A5D8-45B8-694D-55968625C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026B2-64CF-08C0-1688-6F776D201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AC0E81-9ED9-BEED-D11F-0376946B9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3A3E43-0CE1-11EF-B2B2-157D7137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B2C38-9861-85D1-06B1-C32F3977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C96B2E-5FCA-8541-120E-B10497F4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7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9406A-5F75-174E-6A49-3BF52C77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82BA57-6CB9-3847-4F08-06763B2E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9FF373-982F-642E-CE8B-B34B78D2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AAD4F-085B-AC58-8B8A-7BDD0641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7B45A0-E7B7-67BD-55FA-4D988AE6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4B5E10-B999-02E1-0E7A-9043F74D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7F448F-630F-13D1-741C-2285A0EC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8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78595-C04F-959D-BACB-1F620890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DEE034-B353-5EB0-2928-76F6F73F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82DC1-7E79-0AA3-58C2-71D6C7A27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A5938B-5135-0FC6-2966-C3E81487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877F8-7825-8D77-8764-8A14D366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73620-ABA4-95D8-0104-BD0D3D5D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4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FD7F7-396C-8611-7EEB-8981B83A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865877-E04C-2C2A-B52B-58EB8699F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A1E206-EB6E-D70B-3125-069BE7606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B37187-824E-2B14-17F6-242A0453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8BBF97-7F4D-8FA9-CE56-F647D364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0ADD6D-0E84-1294-1724-5FB320E2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741AB-2E59-7583-88EA-0AE46B6A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FE23D-03ED-7797-D115-5FB0427C6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20766-10DE-B1AE-10B3-12C8DA30C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AB14-F558-4C5A-ADFA-97CBFF52871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CD72E-AE3C-3229-1264-C7D1CB46E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70AA5-9A33-7BA3-8396-4BED920FA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2EE5-1C5B-4751-8D55-17D05BD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44F7-D366-D10E-FF14-1170126D8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22. Вопрос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F46A23-81D4-0303-7F24-9C090EC68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Теоретическая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21127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A3754-1679-4B51-A728-E69E3F82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Александр II Освободитель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217E1-BD61-419C-8908-A7240CA7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Император Российской империи, осуществивший крестьянскую реформу</a:t>
            </a:r>
          </a:p>
        </p:txBody>
      </p:sp>
      <p:pic>
        <p:nvPicPr>
          <p:cNvPr id="5" name="Рисунок 5" descr="Изображение выглядит как текст, человек, стоит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CC74B522-B330-4F63-A616-14C5D69A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34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01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D2CB-4090-4A91-B9F3-77CA4948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Пётр Аркадьевич Столыпин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94A32-0F0A-4A00-A7EF-1234099D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министр внутренних дел и председатель Совета министров (1906—1911), член Государственного совета (1907—1911). Автор реформ в деревне в начале XX в.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человек, мужчина, внешни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8CB7A98C-3146-42E3-8E73-9A90EE0C5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50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5D273-AEE9-F684-61F9-6926CCD1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Особенности развития промышленности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45DCC-A645-5291-23FD-620D6909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000" b="0" i="0">
                <a:effectLst/>
                <a:latin typeface="Times New Roman" panose="02020603050405020304" pitchFamily="18" charset="0"/>
              </a:rPr>
              <a:t>В 20-е гг. XIX в. на территории Беларуси появятся первые заводы и фабрики, начнётся промышленная революция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 В местечках Хомск и Коссово (современный Кобринский район) будут основаны первые суконные фабрики, где будут использоваться паровые двигатели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Во второй половине XIX в. процесс перехода к фабричному производству ускорится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Большинство фабрик и заводов находилось в сельской местности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 Беларусь являлось центром винокурения, активно развивались картонно-бумажная, спичечная, лесохимическая и стекольная отрасли промышленности</a:t>
            </a:r>
          </a:p>
          <a:p>
            <a:r>
              <a:rPr lang="ru-RU" sz="2000" b="0" i="0">
                <a:effectLst/>
                <a:latin typeface="Times New Roman" panose="02020603050405020304" pitchFamily="18" charset="0"/>
              </a:rPr>
              <a:t>Крупные спичечные заводы были представлены в Пинске, Бобруйские и Борисове</a:t>
            </a:r>
            <a:endParaRPr lang="ru-RU" sz="2000">
              <a:latin typeface="Times New Roman" panose="02020603050405020304" pitchFamily="18" charset="0"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84185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70FAD-ECB5-076B-527F-B7D2B8B0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Фабрика Двина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итебская энциклопедия : Двина (льнопрядильная фабрика)">
            <a:extLst>
              <a:ext uri="{FF2B5EF4-FFF2-40B4-BE49-F238E27FC236}">
                <a16:creationId xmlns:a16="http://schemas.microsoft.com/office/drawing/2014/main" id="{7AE4BAC1-2B6A-0E0B-B9F4-941547629F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46376"/>
            <a:ext cx="7214616" cy="45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50851-1C5E-2BAE-01F0-1DB99089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Спичечная фабрика в Пинске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Наследие Пинска: Спичечная фабрика Гальперина &quot;Прогресс-Вулкан&quot;">
            <a:extLst>
              <a:ext uri="{FF2B5EF4-FFF2-40B4-BE49-F238E27FC236}">
                <a16:creationId xmlns:a16="http://schemas.microsoft.com/office/drawing/2014/main" id="{06B3E1D3-358C-37F0-5C8F-BEF7CCE5C3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68" y="2509911"/>
            <a:ext cx="1102796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6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52818-6822-0A27-CC73-2E3E297E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ru-RU" sz="5000"/>
              <a:t>Особенности развития транспорта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C45BBE5-2638-5107-1408-39DB2AB19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63798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23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7A173-EDA9-33D6-3A86-75025FF2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Сеть железных дорог</a:t>
            </a:r>
          </a:p>
        </p:txBody>
      </p:sp>
      <p:cxnSp>
        <p:nvCxnSpPr>
          <p:cNvPr id="4108" name="Straight Connector 410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История железных дорог Беларуси - Белорусская железная дорога">
            <a:extLst>
              <a:ext uri="{FF2B5EF4-FFF2-40B4-BE49-F238E27FC236}">
                <a16:creationId xmlns:a16="http://schemas.microsoft.com/office/drawing/2014/main" id="{B0EE6D15-602C-C6ED-7BF0-2AEC65398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562" y="492573"/>
            <a:ext cx="617406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7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71C9C-824B-BC53-BCCE-6AA71CE0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развития городов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28598-F091-9A15-5D45-E952E57E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400" b="0" i="0">
                <a:effectLst/>
                <a:latin typeface="Times New Roman" panose="02020603050405020304" pitchFamily="18" charset="0"/>
              </a:rPr>
              <a:t>Во второй половине XIX в. активно начнут расти и развиваться города</a:t>
            </a:r>
          </a:p>
          <a:p>
            <a:r>
              <a:rPr lang="ru-RU" sz="1400" b="0" i="0">
                <a:effectLst/>
                <a:latin typeface="Times New Roman" panose="02020603050405020304" pitchFamily="18" charset="0"/>
              </a:rPr>
              <a:t>При этом белорусские города не превратятся в крупные промышленные центры, так как в основном промышленность будет сосредоточена в деревне или в местечках</a:t>
            </a:r>
          </a:p>
          <a:p>
            <a:r>
              <a:rPr lang="ru-RU" sz="1400" b="0" i="0">
                <a:effectLst/>
                <a:latin typeface="Times New Roman" panose="02020603050405020304" pitchFamily="18" charset="0"/>
              </a:rPr>
              <a:t> Города будут строиться с учётом новых технологий и особенностях планировки</a:t>
            </a:r>
          </a:p>
          <a:p>
            <a:r>
              <a:rPr lang="ru-RU" sz="1400" b="0" i="0">
                <a:effectLst/>
                <a:latin typeface="Times New Roman" panose="02020603050405020304" pitchFamily="18" charset="0"/>
              </a:rPr>
              <a:t>Через многие города прошли железные дороги, что повышало их статус в качестве торговых и экономических центром</a:t>
            </a:r>
          </a:p>
          <a:p>
            <a:r>
              <a:rPr lang="ru-RU" sz="1400" b="0" i="0">
                <a:effectLst/>
                <a:latin typeface="Times New Roman" panose="02020603050405020304" pitchFamily="18" charset="0"/>
              </a:rPr>
              <a:t> Крупнейшими городами являлись Минск и Витебск, где в 1913 г. проживало более 100 тыс. человек</a:t>
            </a:r>
            <a:endParaRPr lang="ru-RU" sz="1400"/>
          </a:p>
        </p:txBody>
      </p:sp>
      <p:pic>
        <p:nvPicPr>
          <p:cNvPr id="13" name="Picture 4" descr="Леиден из небо ночью ночь">
            <a:extLst>
              <a:ext uri="{FF2B5EF4-FFF2-40B4-BE49-F238E27FC236}">
                <a16:creationId xmlns:a16="http://schemas.microsoft.com/office/drawing/2014/main" id="{AE7FB5FF-31B7-B72B-48C5-7F2C3E944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0" r="1181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464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6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 на другие билеты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8" y="1137446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78655-E2BA-9F0B-8463-3592539D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Практическое задание. Хозяйственное развитие белорусских земель в XIX — начале ХХ в.  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19467-9699-3CFF-F46D-4EED007D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F43CA-7848-7484-E3BA-92323143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развития сельского хозяйства в первой половине </a:t>
            </a:r>
            <a:r>
              <a:rPr lang="en-US" sz="4800"/>
              <a:t>XIX</a:t>
            </a:r>
            <a:r>
              <a:rPr lang="ru-RU" sz="4800"/>
              <a:t> 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99921-A341-C9D7-BA40-E7C5BB8D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b="0" i="0">
                <a:effectLst/>
                <a:latin typeface="Times New Roman" panose="02020603050405020304" pitchFamily="18" charset="0"/>
              </a:rPr>
              <a:t>Положение сельского хозяйства в первой половине XIX в. характеризуется началом разложения феодально-крепостной системы</a:t>
            </a:r>
          </a:p>
          <a:p>
            <a:r>
              <a:rPr lang="ru-RU" sz="2400" b="0" i="0">
                <a:effectLst/>
                <a:latin typeface="Times New Roman" panose="02020603050405020304" pitchFamily="18" charset="0"/>
              </a:rPr>
              <a:t>Постепенно начнётся процесс хозяйственной специализации белорусских земель связанная с переработкой местного сырья. Выделятся такие отрасли как винокурение, сахароварение, маслобойная и льнопрядильная</a:t>
            </a:r>
          </a:p>
          <a:p>
            <a:r>
              <a:rPr lang="ru-RU" sz="2400" b="0" i="0">
                <a:effectLst/>
                <a:latin typeface="Times New Roman" panose="02020603050405020304" pitchFamily="18" charset="0"/>
              </a:rPr>
              <a:t> Массово будут выращивать лён и сахарную свеклу, начнётся широкое внедрение и выращивания картофеля</a:t>
            </a:r>
            <a:endParaRPr lang="ru-RU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0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F1751-615E-4BEF-AE0F-0DC74008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Сбор картофеля</a:t>
            </a:r>
          </a:p>
        </p:txBody>
      </p:sp>
      <p:sp>
        <p:nvSpPr>
          <p:cNvPr id="410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артофель, как двигатель прогресса в Европе">
            <a:extLst>
              <a:ext uri="{FF2B5EF4-FFF2-40B4-BE49-F238E27FC236}">
                <a16:creationId xmlns:a16="http://schemas.microsoft.com/office/drawing/2014/main" id="{1CB7A2F4-E51C-4E84-93FC-DE714B54D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914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499AD-5F98-8778-A156-878689A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Положение крестьян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5A441-79A8-1D56-1F3B-4B156577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</a:rPr>
              <a:t>Все крестьяне Беларуси делились на помещичьих (крепостных) и государственных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</a:rPr>
              <a:t>Все крестьяне были обязаны выполнять различные повинности, платить чинж (денежный налог) или оброк (натуральный налог) и отрабатывать барщину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</a:rPr>
              <a:t>Государство сдавало как крестьян, так и землю в аренду помещикам, которые стремились по максимум получить прибыль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622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0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7D72A-5F3B-4FB2-891D-A4BBA257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П. Д. Киселёв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2AD92-0C52-4C2F-AE38-CC28513FF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817569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Министр государственных имуществ Российской империи</a:t>
            </a:r>
          </a:p>
        </p:txBody>
      </p:sp>
      <p:grpSp>
        <p:nvGrpSpPr>
          <p:cNvPr id="9241" name="Group 92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34" name="Rectangle 92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2" name="Rectangle 92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" name="Rectangle 92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8" name="Rectangle 92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Киселёв, Павел Дмитриевич — Википедия">
            <a:extLst>
              <a:ext uri="{FF2B5EF4-FFF2-40B4-BE49-F238E27FC236}">
                <a16:creationId xmlns:a16="http://schemas.microsoft.com/office/drawing/2014/main" id="{39FF261A-E353-43FA-A903-DFB2CF1AB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1"/>
          <a:stretch/>
        </p:blipFill>
        <p:spPr bwMode="auto">
          <a:xfrm>
            <a:off x="6219566" y="928201"/>
            <a:ext cx="4941852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0" name="Rectangle 92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50F0F-50E6-42CA-A5D3-100294F5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Основные мероприятия в государственной деревне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A235404-4FC9-4E14-94E4-DAFD6FC2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Создание сельских общин – органов самоуправления крестьянства</a:t>
            </a:r>
          </a:p>
          <a:p>
            <a:r>
              <a:rPr lang="ru-RU" sz="2400"/>
              <a:t>Опись государственного имущества и систематизация повинностей</a:t>
            </a:r>
          </a:p>
          <a:p>
            <a:r>
              <a:rPr lang="ru-RU" sz="2400"/>
              <a:t>Перевод крестьян с барщины на чинж</a:t>
            </a:r>
          </a:p>
          <a:p>
            <a:r>
              <a:rPr lang="ru-RU" sz="2400"/>
              <a:t>Наделение крестьян «гражданскими свободами»</a:t>
            </a:r>
          </a:p>
          <a:p>
            <a:r>
              <a:rPr lang="ru-RU" sz="2400"/>
              <a:t>Запрет на сдачу крестьян в аренду</a:t>
            </a:r>
          </a:p>
          <a:p>
            <a:pPr marL="0" indent="0">
              <a:buNone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8241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0FBE2-8C61-C072-CA97-6AD9B3CF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Особенности инвентарной реформы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C4C8-3F75-93E9-2636-E0C12A1D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b="0" i="0">
                <a:effectLst/>
                <a:latin typeface="Times New Roman" panose="02020603050405020304" pitchFamily="18" charset="0"/>
              </a:rPr>
              <a:t>Будут создан инвентари – документы, описывающие все виды, формы и размеры повинностей крепостных крестьян</a:t>
            </a:r>
          </a:p>
          <a:p>
            <a:r>
              <a:rPr lang="ru-RU" sz="2400" b="0" i="0">
                <a:effectLst/>
                <a:latin typeface="Times New Roman" panose="02020603050405020304" pitchFamily="18" charset="0"/>
              </a:rPr>
              <a:t>Государство стремилось ослабить крепостные отношения</a:t>
            </a:r>
          </a:p>
          <a:p>
            <a:r>
              <a:rPr lang="ru-RU" sz="2400" b="0" i="0">
                <a:effectLst/>
                <a:latin typeface="Times New Roman" panose="02020603050405020304" pitchFamily="18" charset="0"/>
              </a:rPr>
              <a:t>Однако помещики не желали нормировать размеры повинностей и всячески саботировали проведение инвентарной реформы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0508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40F19-282F-45D6-BA80-92945149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Манифест от 19 февраля 1961 г.</a:t>
            </a: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57B02F-F818-4FBB-B4E5-284A93531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037" y="643466"/>
            <a:ext cx="4051257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522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Билет 22. Вопрос 2</vt:lpstr>
      <vt:lpstr>2. Практическое задание. Хозяйственное развитие белорусских земель в XIX — начале ХХ в.    </vt:lpstr>
      <vt:lpstr>Особенности развития сельского хозяйства в первой половине XIX в.</vt:lpstr>
      <vt:lpstr>Сбор картофеля</vt:lpstr>
      <vt:lpstr>Положение крестьян</vt:lpstr>
      <vt:lpstr>П. Д. Киселёв</vt:lpstr>
      <vt:lpstr>Основные мероприятия в государственной деревне</vt:lpstr>
      <vt:lpstr>Особенности инвентарной реформы</vt:lpstr>
      <vt:lpstr>Манифест от 19 февраля 1961 г.</vt:lpstr>
      <vt:lpstr>Александр II Освободитель</vt:lpstr>
      <vt:lpstr>Пётр Аркадьевич Столыпин</vt:lpstr>
      <vt:lpstr>Особенности развития промышленности</vt:lpstr>
      <vt:lpstr>Фабрика Двина</vt:lpstr>
      <vt:lpstr>Спичечная фабрика в Пинске</vt:lpstr>
      <vt:lpstr>Особенности развития транспорта</vt:lpstr>
      <vt:lpstr>Сеть железных дорог</vt:lpstr>
      <vt:lpstr>Особенности развития городов</vt:lpstr>
      <vt:lpstr>Ответы на другие билеты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22. Вопрос 2</dc:title>
  <dc:creator>Роман Жигалов</dc:creator>
  <cp:lastModifiedBy>Роман Жигалов</cp:lastModifiedBy>
  <cp:revision>1</cp:revision>
  <dcterms:created xsi:type="dcterms:W3CDTF">2022-11-02T18:26:50Z</dcterms:created>
  <dcterms:modified xsi:type="dcterms:W3CDTF">2022-11-02T18:45:30Z</dcterms:modified>
</cp:coreProperties>
</file>