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F7977-E934-42FD-B653-1352527454A1}" v="23" dt="2022-03-05T13:53:06.619"/>
    <p1510:client id="{B7D7AB06-7B71-4F10-958C-E30282DB760B}" v="23" dt="2022-03-05T13:06:33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2DCF7977-E934-42FD-B653-1352527454A1}"/>
    <pc:docChg chg="undo custSel addSld delSld modSld">
      <pc:chgData name="Roman Zhigalov" userId="1f97e9fdf7779aa5" providerId="LiveId" clId="{2DCF7977-E934-42FD-B653-1352527454A1}" dt="2022-03-05T13:53:06.614" v="3270"/>
      <pc:docMkLst>
        <pc:docMk/>
      </pc:docMkLst>
      <pc:sldChg chg="modSp new mod">
        <pc:chgData name="Roman Zhigalov" userId="1f97e9fdf7779aa5" providerId="LiveId" clId="{2DCF7977-E934-42FD-B653-1352527454A1}" dt="2022-02-26T17:01:50.636" v="1"/>
        <pc:sldMkLst>
          <pc:docMk/>
          <pc:sldMk cId="3655011770" sldId="256"/>
        </pc:sldMkLst>
        <pc:spChg chg="mod">
          <ac:chgData name="Roman Zhigalov" userId="1f97e9fdf7779aa5" providerId="LiveId" clId="{2DCF7977-E934-42FD-B653-1352527454A1}" dt="2022-02-26T17:01:50.636" v="1"/>
          <ac:spMkLst>
            <pc:docMk/>
            <pc:sldMk cId="3655011770" sldId="256"/>
            <ac:spMk id="2" creationId="{A8938213-025A-48A1-8FB7-CBC15CEA4826}"/>
          </ac:spMkLst>
        </pc:spChg>
      </pc:sldChg>
      <pc:sldChg chg="modSp new mod">
        <pc:chgData name="Roman Zhigalov" userId="1f97e9fdf7779aa5" providerId="LiveId" clId="{2DCF7977-E934-42FD-B653-1352527454A1}" dt="2022-03-05T12:48:39.962" v="17" actId="122"/>
        <pc:sldMkLst>
          <pc:docMk/>
          <pc:sldMk cId="1943139569" sldId="257"/>
        </pc:sldMkLst>
        <pc:spChg chg="mod">
          <ac:chgData name="Roman Zhigalov" userId="1f97e9fdf7779aa5" providerId="LiveId" clId="{2DCF7977-E934-42FD-B653-1352527454A1}" dt="2022-03-05T12:48:39.962" v="17" actId="122"/>
          <ac:spMkLst>
            <pc:docMk/>
            <pc:sldMk cId="1943139569" sldId="257"/>
            <ac:spMk id="2" creationId="{2475CF3C-EC62-4BD2-95B8-10A0439047AF}"/>
          </ac:spMkLst>
        </pc:spChg>
      </pc:sldChg>
      <pc:sldChg chg="addSp delSp modSp new mod setBg">
        <pc:chgData name="Roman Zhigalov" userId="1f97e9fdf7779aa5" providerId="LiveId" clId="{2DCF7977-E934-42FD-B653-1352527454A1}" dt="2022-03-05T12:54:18.022" v="243" actId="255"/>
        <pc:sldMkLst>
          <pc:docMk/>
          <pc:sldMk cId="4273697928" sldId="258"/>
        </pc:sldMkLst>
        <pc:spChg chg="mod">
          <ac:chgData name="Roman Zhigalov" userId="1f97e9fdf7779aa5" providerId="LiveId" clId="{2DCF7977-E934-42FD-B653-1352527454A1}" dt="2022-03-05T12:54:13.912" v="242" actId="26606"/>
          <ac:spMkLst>
            <pc:docMk/>
            <pc:sldMk cId="4273697928" sldId="258"/>
            <ac:spMk id="2" creationId="{9DCF2316-D64D-41FF-9E17-BA4E9F466C49}"/>
          </ac:spMkLst>
        </pc:spChg>
        <pc:spChg chg="add del mod">
          <ac:chgData name="Roman Zhigalov" userId="1f97e9fdf7779aa5" providerId="LiveId" clId="{2DCF7977-E934-42FD-B653-1352527454A1}" dt="2022-03-05T12:54:13.912" v="242" actId="26606"/>
          <ac:spMkLst>
            <pc:docMk/>
            <pc:sldMk cId="4273697928" sldId="258"/>
            <ac:spMk id="3" creationId="{0B6197CC-D309-4565-A297-F231F0A0B2EA}"/>
          </ac:spMkLst>
        </pc:spChg>
        <pc:spChg chg="add">
          <ac:chgData name="Roman Zhigalov" userId="1f97e9fdf7779aa5" providerId="LiveId" clId="{2DCF7977-E934-42FD-B653-1352527454A1}" dt="2022-03-05T12:54:13.912" v="242" actId="26606"/>
          <ac:spMkLst>
            <pc:docMk/>
            <pc:sldMk cId="4273697928" sldId="258"/>
            <ac:spMk id="8" creationId="{777A147A-9ED8-46B4-8660-1B3C2AA880B5}"/>
          </ac:spMkLst>
        </pc:spChg>
        <pc:spChg chg="add del">
          <ac:chgData name="Roman Zhigalov" userId="1f97e9fdf7779aa5" providerId="LiveId" clId="{2DCF7977-E934-42FD-B653-1352527454A1}" dt="2022-03-05T12:54:13.899" v="241" actId="26606"/>
          <ac:spMkLst>
            <pc:docMk/>
            <pc:sldMk cId="4273697928" sldId="258"/>
            <ac:spMk id="9" creationId="{2E442304-DDBD-4F7B-8017-36BCC863FB40}"/>
          </ac:spMkLst>
        </pc:spChg>
        <pc:spChg chg="add">
          <ac:chgData name="Roman Zhigalov" userId="1f97e9fdf7779aa5" providerId="LiveId" clId="{2DCF7977-E934-42FD-B653-1352527454A1}" dt="2022-03-05T12:54:13.912" v="242" actId="26606"/>
          <ac:spMkLst>
            <pc:docMk/>
            <pc:sldMk cId="4273697928" sldId="258"/>
            <ac:spMk id="10" creationId="{5D6C15A0-C087-4593-8414-2B4EC1CDC3DE}"/>
          </ac:spMkLst>
        </pc:spChg>
        <pc:spChg chg="add del">
          <ac:chgData name="Roman Zhigalov" userId="1f97e9fdf7779aa5" providerId="LiveId" clId="{2DCF7977-E934-42FD-B653-1352527454A1}" dt="2022-03-05T12:54:13.899" v="241" actId="26606"/>
          <ac:spMkLst>
            <pc:docMk/>
            <pc:sldMk cId="4273697928" sldId="258"/>
            <ac:spMk id="11" creationId="{5E107275-3853-46FD-A241-DE4355A42675}"/>
          </ac:spMkLst>
        </pc:spChg>
        <pc:spChg chg="add mod">
          <ac:chgData name="Roman Zhigalov" userId="1f97e9fdf7779aa5" providerId="LiveId" clId="{2DCF7977-E934-42FD-B653-1352527454A1}" dt="2022-03-05T12:54:18.022" v="243" actId="255"/>
          <ac:spMkLst>
            <pc:docMk/>
            <pc:sldMk cId="4273697928" sldId="258"/>
            <ac:spMk id="13" creationId="{0B6197CC-D309-4565-A297-F231F0A0B2EA}"/>
          </ac:spMkLst>
        </pc:spChg>
        <pc:graphicFrameChg chg="add del">
          <ac:chgData name="Roman Zhigalov" userId="1f97e9fdf7779aa5" providerId="LiveId" clId="{2DCF7977-E934-42FD-B653-1352527454A1}" dt="2022-03-05T12:54:13.899" v="241" actId="26606"/>
          <ac:graphicFrameMkLst>
            <pc:docMk/>
            <pc:sldMk cId="4273697928" sldId="258"/>
            <ac:graphicFrameMk id="5" creationId="{D0BB680A-72BE-410F-BD1C-DDA5FDF4BDC1}"/>
          </ac:graphicFrameMkLst>
        </pc:graphicFrameChg>
      </pc:sldChg>
      <pc:sldChg chg="addSp modSp new mod setBg">
        <pc:chgData name="Roman Zhigalov" userId="1f97e9fdf7779aa5" providerId="LiveId" clId="{2DCF7977-E934-42FD-B653-1352527454A1}" dt="2022-03-05T12:54:33.048" v="290" actId="26606"/>
        <pc:sldMkLst>
          <pc:docMk/>
          <pc:sldMk cId="3468752221" sldId="259"/>
        </pc:sldMkLst>
        <pc:spChg chg="mod">
          <ac:chgData name="Roman Zhigalov" userId="1f97e9fdf7779aa5" providerId="LiveId" clId="{2DCF7977-E934-42FD-B653-1352527454A1}" dt="2022-03-05T12:54:33.048" v="290" actId="26606"/>
          <ac:spMkLst>
            <pc:docMk/>
            <pc:sldMk cId="3468752221" sldId="259"/>
            <ac:spMk id="2" creationId="{55AC7397-063B-45D2-946E-198ABD0AC8B2}"/>
          </ac:spMkLst>
        </pc:spChg>
        <pc:spChg chg="mod">
          <ac:chgData name="Roman Zhigalov" userId="1f97e9fdf7779aa5" providerId="LiveId" clId="{2DCF7977-E934-42FD-B653-1352527454A1}" dt="2022-03-05T12:54:33.048" v="290" actId="26606"/>
          <ac:spMkLst>
            <pc:docMk/>
            <pc:sldMk cId="3468752221" sldId="259"/>
            <ac:spMk id="3" creationId="{C0408DDA-1C0E-4838-847F-17C0509CDFEA}"/>
          </ac:spMkLst>
        </pc:spChg>
        <pc:spChg chg="add">
          <ac:chgData name="Roman Zhigalov" userId="1f97e9fdf7779aa5" providerId="LiveId" clId="{2DCF7977-E934-42FD-B653-1352527454A1}" dt="2022-03-05T12:54:33.048" v="290" actId="26606"/>
          <ac:spMkLst>
            <pc:docMk/>
            <pc:sldMk cId="3468752221" sldId="259"/>
            <ac:spMk id="8" creationId="{943CAA20-3569-4189-9E48-239A229A86CA}"/>
          </ac:spMkLst>
        </pc:spChg>
        <pc:spChg chg="add">
          <ac:chgData name="Roman Zhigalov" userId="1f97e9fdf7779aa5" providerId="LiveId" clId="{2DCF7977-E934-42FD-B653-1352527454A1}" dt="2022-03-05T12:54:33.048" v="290" actId="26606"/>
          <ac:spMkLst>
            <pc:docMk/>
            <pc:sldMk cId="3468752221" sldId="259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2DCF7977-E934-42FD-B653-1352527454A1}" dt="2022-03-05T12:55:55.797" v="315" actId="962"/>
        <pc:sldMkLst>
          <pc:docMk/>
          <pc:sldMk cId="138579749" sldId="260"/>
        </pc:sldMkLst>
        <pc:spChg chg="mod">
          <ac:chgData name="Roman Zhigalov" userId="1f97e9fdf7779aa5" providerId="LiveId" clId="{2DCF7977-E934-42FD-B653-1352527454A1}" dt="2022-03-05T12:55:53.790" v="313" actId="26606"/>
          <ac:spMkLst>
            <pc:docMk/>
            <pc:sldMk cId="138579749" sldId="260"/>
            <ac:spMk id="2" creationId="{1C6DA6D5-0D21-42F7-B8FB-E13A9E1F3C4C}"/>
          </ac:spMkLst>
        </pc:spChg>
        <pc:spChg chg="del">
          <ac:chgData name="Roman Zhigalov" userId="1f97e9fdf7779aa5" providerId="LiveId" clId="{2DCF7977-E934-42FD-B653-1352527454A1}" dt="2022-03-05T12:55:48.904" v="312"/>
          <ac:spMkLst>
            <pc:docMk/>
            <pc:sldMk cId="138579749" sldId="260"/>
            <ac:spMk id="3" creationId="{FED39ADA-D697-47B2-B717-0529463451D6}"/>
          </ac:spMkLst>
        </pc:spChg>
        <pc:spChg chg="mod">
          <ac:chgData name="Roman Zhigalov" userId="1f97e9fdf7779aa5" providerId="LiveId" clId="{2DCF7977-E934-42FD-B653-1352527454A1}" dt="2022-03-05T12:55:53.790" v="313" actId="26606"/>
          <ac:spMkLst>
            <pc:docMk/>
            <pc:sldMk cId="138579749" sldId="260"/>
            <ac:spMk id="4" creationId="{BA70887C-D6BF-48F1-9427-5565F9445764}"/>
          </ac:spMkLst>
        </pc:spChg>
        <pc:spChg chg="add">
          <ac:chgData name="Roman Zhigalov" userId="1f97e9fdf7779aa5" providerId="LiveId" clId="{2DCF7977-E934-42FD-B653-1352527454A1}" dt="2022-03-05T12:55:53.790" v="313" actId="26606"/>
          <ac:spMkLst>
            <pc:docMk/>
            <pc:sldMk cId="138579749" sldId="260"/>
            <ac:spMk id="71" creationId="{2B97F24A-32CE-4C1C-A50D-3016B394DCFB}"/>
          </ac:spMkLst>
        </pc:spChg>
        <pc:spChg chg="add">
          <ac:chgData name="Roman Zhigalov" userId="1f97e9fdf7779aa5" providerId="LiveId" clId="{2DCF7977-E934-42FD-B653-1352527454A1}" dt="2022-03-05T12:55:53.790" v="313" actId="26606"/>
          <ac:spMkLst>
            <pc:docMk/>
            <pc:sldMk cId="138579749" sldId="260"/>
            <ac:spMk id="73" creationId="{CD8B4F24-440B-49E9-B85D-733523DC064B}"/>
          </ac:spMkLst>
        </pc:spChg>
        <pc:picChg chg="add mod">
          <ac:chgData name="Roman Zhigalov" userId="1f97e9fdf7779aa5" providerId="LiveId" clId="{2DCF7977-E934-42FD-B653-1352527454A1}" dt="2022-03-05T12:55:55.797" v="315" actId="962"/>
          <ac:picMkLst>
            <pc:docMk/>
            <pc:sldMk cId="138579749" sldId="260"/>
            <ac:picMk id="1026" creationId="{FE9C0116-0D59-4975-89FD-B6BF3EB81A81}"/>
          </ac:picMkLst>
        </pc:picChg>
      </pc:sldChg>
      <pc:sldChg chg="addSp delSp modSp new mod setBg">
        <pc:chgData name="Roman Zhigalov" userId="1f97e9fdf7779aa5" providerId="LiveId" clId="{2DCF7977-E934-42FD-B653-1352527454A1}" dt="2022-03-05T12:59:55.026" v="608" actId="26606"/>
        <pc:sldMkLst>
          <pc:docMk/>
          <pc:sldMk cId="4281633950" sldId="261"/>
        </pc:sldMkLst>
        <pc:spChg chg="mod">
          <ac:chgData name="Roman Zhigalov" userId="1f97e9fdf7779aa5" providerId="LiveId" clId="{2DCF7977-E934-42FD-B653-1352527454A1}" dt="2022-03-05T12:59:55.026" v="608" actId="26606"/>
          <ac:spMkLst>
            <pc:docMk/>
            <pc:sldMk cId="4281633950" sldId="261"/>
            <ac:spMk id="2" creationId="{F9DDD517-B057-4B18-900F-F3E7D94CD080}"/>
          </ac:spMkLst>
        </pc:spChg>
        <pc:spChg chg="mod">
          <ac:chgData name="Roman Zhigalov" userId="1f97e9fdf7779aa5" providerId="LiveId" clId="{2DCF7977-E934-42FD-B653-1352527454A1}" dt="2022-03-05T12:59:55.026" v="608" actId="26606"/>
          <ac:spMkLst>
            <pc:docMk/>
            <pc:sldMk cId="4281633950" sldId="261"/>
            <ac:spMk id="3" creationId="{10C2F8D3-1E0D-40E5-A879-52480B71284B}"/>
          </ac:spMkLst>
        </pc:spChg>
        <pc:spChg chg="add del">
          <ac:chgData name="Roman Zhigalov" userId="1f97e9fdf7779aa5" providerId="LiveId" clId="{2DCF7977-E934-42FD-B653-1352527454A1}" dt="2022-03-05T12:59:55.010" v="607" actId="26606"/>
          <ac:spMkLst>
            <pc:docMk/>
            <pc:sldMk cId="4281633950" sldId="261"/>
            <ac:spMk id="5" creationId="{827FF362-FC97-4BF5-949B-D4ADFA26E457}"/>
          </ac:spMkLst>
        </pc:spChg>
        <pc:spChg chg="add del">
          <ac:chgData name="Roman Zhigalov" userId="1f97e9fdf7779aa5" providerId="LiveId" clId="{2DCF7977-E934-42FD-B653-1352527454A1}" dt="2022-03-05T12:59:55.010" v="607" actId="26606"/>
          <ac:spMkLst>
            <pc:docMk/>
            <pc:sldMk cId="4281633950" sldId="261"/>
            <ac:spMk id="8" creationId="{C05CBC3C-2E5A-4839-8B9B-2E5A6ADF0F58}"/>
          </ac:spMkLst>
        </pc:spChg>
        <pc:spChg chg="add del">
          <ac:chgData name="Roman Zhigalov" userId="1f97e9fdf7779aa5" providerId="LiveId" clId="{2DCF7977-E934-42FD-B653-1352527454A1}" dt="2022-03-05T12:59:42.144" v="605" actId="26606"/>
          <ac:spMkLst>
            <pc:docMk/>
            <pc:sldMk cId="4281633950" sldId="261"/>
            <ac:spMk id="10" creationId="{5DD103AA-7536-490B-973F-73CA63A7ED09}"/>
          </ac:spMkLst>
        </pc:spChg>
        <pc:spChg chg="add">
          <ac:chgData name="Roman Zhigalov" userId="1f97e9fdf7779aa5" providerId="LiveId" clId="{2DCF7977-E934-42FD-B653-1352527454A1}" dt="2022-03-05T12:59:55.026" v="608" actId="26606"/>
          <ac:spMkLst>
            <pc:docMk/>
            <pc:sldMk cId="4281633950" sldId="261"/>
            <ac:spMk id="11" creationId="{777A147A-9ED8-46B4-8660-1B3C2AA880B5}"/>
          </ac:spMkLst>
        </pc:spChg>
        <pc:spChg chg="add">
          <ac:chgData name="Roman Zhigalov" userId="1f97e9fdf7779aa5" providerId="LiveId" clId="{2DCF7977-E934-42FD-B653-1352527454A1}" dt="2022-03-05T12:59:55.026" v="608" actId="26606"/>
          <ac:spMkLst>
            <pc:docMk/>
            <pc:sldMk cId="4281633950" sldId="261"/>
            <ac:spMk id="12" creationId="{5D6C15A0-C087-4593-8414-2B4EC1CDC3DE}"/>
          </ac:spMkLst>
        </pc:spChg>
        <pc:picChg chg="add del">
          <ac:chgData name="Roman Zhigalov" userId="1f97e9fdf7779aa5" providerId="LiveId" clId="{2DCF7977-E934-42FD-B653-1352527454A1}" dt="2022-03-05T12:59:42.144" v="605" actId="26606"/>
          <ac:picMkLst>
            <pc:docMk/>
            <pc:sldMk cId="4281633950" sldId="261"/>
            <ac:picMk id="7" creationId="{3C4D11D9-D828-47CB-B869-C615689836B3}"/>
          </ac:picMkLst>
        </pc:picChg>
      </pc:sldChg>
      <pc:sldChg chg="addSp delSp modSp new mod setBg">
        <pc:chgData name="Roman Zhigalov" userId="1f97e9fdf7779aa5" providerId="LiveId" clId="{2DCF7977-E934-42FD-B653-1352527454A1}" dt="2022-03-05T13:00:26.406" v="611" actId="26606"/>
        <pc:sldMkLst>
          <pc:docMk/>
          <pc:sldMk cId="1436600434" sldId="262"/>
        </pc:sldMkLst>
        <pc:spChg chg="del">
          <ac:chgData name="Roman Zhigalov" userId="1f97e9fdf7779aa5" providerId="LiveId" clId="{2DCF7977-E934-42FD-B653-1352527454A1}" dt="2022-03-05T13:00:26.406" v="611" actId="26606"/>
          <ac:spMkLst>
            <pc:docMk/>
            <pc:sldMk cId="1436600434" sldId="262"/>
            <ac:spMk id="2" creationId="{07AB82FF-B96D-49A5-B14B-8FFB9BD2D501}"/>
          </ac:spMkLst>
        </pc:spChg>
        <pc:spChg chg="del">
          <ac:chgData name="Roman Zhigalov" userId="1f97e9fdf7779aa5" providerId="LiveId" clId="{2DCF7977-E934-42FD-B653-1352527454A1}" dt="2022-03-05T13:00:24.271" v="610"/>
          <ac:spMkLst>
            <pc:docMk/>
            <pc:sldMk cId="1436600434" sldId="262"/>
            <ac:spMk id="3" creationId="{AB0962BE-B027-49AA-B50B-A0DF98EC52B5}"/>
          </ac:spMkLst>
        </pc:spChg>
        <pc:spChg chg="add">
          <ac:chgData name="Roman Zhigalov" userId="1f97e9fdf7779aa5" providerId="LiveId" clId="{2DCF7977-E934-42FD-B653-1352527454A1}" dt="2022-03-05T13:00:26.406" v="611" actId="26606"/>
          <ac:spMkLst>
            <pc:docMk/>
            <pc:sldMk cId="1436600434" sldId="262"/>
            <ac:spMk id="71" creationId="{32BC26D8-82FB-445E-AA49-62A77D7C1EE0}"/>
          </ac:spMkLst>
        </pc:spChg>
        <pc:spChg chg="add">
          <ac:chgData name="Roman Zhigalov" userId="1f97e9fdf7779aa5" providerId="LiveId" clId="{2DCF7977-E934-42FD-B653-1352527454A1}" dt="2022-03-05T13:00:26.406" v="611" actId="26606"/>
          <ac:spMkLst>
            <pc:docMk/>
            <pc:sldMk cId="1436600434" sldId="262"/>
            <ac:spMk id="73" creationId="{CB44330D-EA18-4254-AA95-EB49948539B8}"/>
          </ac:spMkLst>
        </pc:spChg>
        <pc:picChg chg="add mod">
          <ac:chgData name="Roman Zhigalov" userId="1f97e9fdf7779aa5" providerId="LiveId" clId="{2DCF7977-E934-42FD-B653-1352527454A1}" dt="2022-03-05T13:00:26.406" v="611" actId="26606"/>
          <ac:picMkLst>
            <pc:docMk/>
            <pc:sldMk cId="1436600434" sldId="262"/>
            <ac:picMk id="2050" creationId="{490F860F-2315-4043-941B-BBCD733825BB}"/>
          </ac:picMkLst>
        </pc:picChg>
      </pc:sldChg>
      <pc:sldChg chg="addSp modSp new mod setBg">
        <pc:chgData name="Roman Zhigalov" userId="1f97e9fdf7779aa5" providerId="LiveId" clId="{2DCF7977-E934-42FD-B653-1352527454A1}" dt="2022-03-05T13:00:45.689" v="661" actId="26606"/>
        <pc:sldMkLst>
          <pc:docMk/>
          <pc:sldMk cId="1596252811" sldId="263"/>
        </pc:sldMkLst>
        <pc:spChg chg="mod">
          <ac:chgData name="Roman Zhigalov" userId="1f97e9fdf7779aa5" providerId="LiveId" clId="{2DCF7977-E934-42FD-B653-1352527454A1}" dt="2022-03-05T13:00:45.689" v="661" actId="26606"/>
          <ac:spMkLst>
            <pc:docMk/>
            <pc:sldMk cId="1596252811" sldId="263"/>
            <ac:spMk id="2" creationId="{7E0379DB-4A1E-44F2-8EDF-33F8B58EDB6F}"/>
          </ac:spMkLst>
        </pc:spChg>
        <pc:spChg chg="mod">
          <ac:chgData name="Roman Zhigalov" userId="1f97e9fdf7779aa5" providerId="LiveId" clId="{2DCF7977-E934-42FD-B653-1352527454A1}" dt="2022-03-05T13:00:45.689" v="661" actId="26606"/>
          <ac:spMkLst>
            <pc:docMk/>
            <pc:sldMk cId="1596252811" sldId="263"/>
            <ac:spMk id="3" creationId="{36742D8F-A23A-4459-BA96-4A788830165D}"/>
          </ac:spMkLst>
        </pc:spChg>
        <pc:spChg chg="add">
          <ac:chgData name="Roman Zhigalov" userId="1f97e9fdf7779aa5" providerId="LiveId" clId="{2DCF7977-E934-42FD-B653-1352527454A1}" dt="2022-03-05T13:00:45.689" v="661" actId="26606"/>
          <ac:spMkLst>
            <pc:docMk/>
            <pc:sldMk cId="1596252811" sldId="263"/>
            <ac:spMk id="8" creationId="{943CAA20-3569-4189-9E48-239A229A86CA}"/>
          </ac:spMkLst>
        </pc:spChg>
        <pc:spChg chg="add">
          <ac:chgData name="Roman Zhigalov" userId="1f97e9fdf7779aa5" providerId="LiveId" clId="{2DCF7977-E934-42FD-B653-1352527454A1}" dt="2022-03-05T13:00:45.689" v="661" actId="26606"/>
          <ac:spMkLst>
            <pc:docMk/>
            <pc:sldMk cId="1596252811" sldId="263"/>
            <ac:spMk id="10" creationId="{DA542B6D-E775-4832-91DC-2D20F857813A}"/>
          </ac:spMkLst>
        </pc:spChg>
      </pc:sldChg>
      <pc:sldChg chg="addSp delSp modSp new mod">
        <pc:chgData name="Roman Zhigalov" userId="1f97e9fdf7779aa5" providerId="LiveId" clId="{2DCF7977-E934-42FD-B653-1352527454A1}" dt="2022-03-05T13:02:20.042" v="713"/>
        <pc:sldMkLst>
          <pc:docMk/>
          <pc:sldMk cId="913909467" sldId="264"/>
        </pc:sldMkLst>
        <pc:spChg chg="mod">
          <ac:chgData name="Roman Zhigalov" userId="1f97e9fdf7779aa5" providerId="LiveId" clId="{2DCF7977-E934-42FD-B653-1352527454A1}" dt="2022-03-05T13:01:25.117" v="710" actId="313"/>
          <ac:spMkLst>
            <pc:docMk/>
            <pc:sldMk cId="913909467" sldId="264"/>
            <ac:spMk id="2" creationId="{3A27531F-D975-470B-B4CE-16517C855B7A}"/>
          </ac:spMkLst>
        </pc:spChg>
        <pc:spChg chg="add del">
          <ac:chgData name="Roman Zhigalov" userId="1f97e9fdf7779aa5" providerId="LiveId" clId="{2DCF7977-E934-42FD-B653-1352527454A1}" dt="2022-03-05T13:02:20.042" v="713"/>
          <ac:spMkLst>
            <pc:docMk/>
            <pc:sldMk cId="913909467" sldId="264"/>
            <ac:spMk id="3" creationId="{1C65C66F-6346-4BE7-966E-1A2D62203F8F}"/>
          </ac:spMkLst>
        </pc:spChg>
        <pc:picChg chg="add del mod">
          <ac:chgData name="Roman Zhigalov" userId="1f97e9fdf7779aa5" providerId="LiveId" clId="{2DCF7977-E934-42FD-B653-1352527454A1}" dt="2022-03-05T13:02:04.904" v="712"/>
          <ac:picMkLst>
            <pc:docMk/>
            <pc:sldMk cId="913909467" sldId="264"/>
            <ac:picMk id="3074" creationId="{FC61127F-F285-4169-9916-C977D382F965}"/>
          </ac:picMkLst>
        </pc:picChg>
        <pc:picChg chg="add mod">
          <ac:chgData name="Roman Zhigalov" userId="1f97e9fdf7779aa5" providerId="LiveId" clId="{2DCF7977-E934-42FD-B653-1352527454A1}" dt="2022-03-05T13:02:20.042" v="713"/>
          <ac:picMkLst>
            <pc:docMk/>
            <pc:sldMk cId="913909467" sldId="264"/>
            <ac:picMk id="3076" creationId="{8DE49C0D-B693-4F0F-93A6-69E080E38426}"/>
          </ac:picMkLst>
        </pc:picChg>
      </pc:sldChg>
      <pc:sldChg chg="addSp delSp modSp new mod">
        <pc:chgData name="Roman Zhigalov" userId="1f97e9fdf7779aa5" providerId="LiveId" clId="{2DCF7977-E934-42FD-B653-1352527454A1}" dt="2022-03-05T13:03:15.338" v="749" actId="20577"/>
        <pc:sldMkLst>
          <pc:docMk/>
          <pc:sldMk cId="792425157" sldId="265"/>
        </pc:sldMkLst>
        <pc:spChg chg="mod">
          <ac:chgData name="Roman Zhigalov" userId="1f97e9fdf7779aa5" providerId="LiveId" clId="{2DCF7977-E934-42FD-B653-1352527454A1}" dt="2022-03-05T13:03:15.338" v="749" actId="20577"/>
          <ac:spMkLst>
            <pc:docMk/>
            <pc:sldMk cId="792425157" sldId="265"/>
            <ac:spMk id="2" creationId="{0A5B8F45-A3A6-4254-BF64-A05B53E45C2A}"/>
          </ac:spMkLst>
        </pc:spChg>
        <pc:spChg chg="del">
          <ac:chgData name="Roman Zhigalov" userId="1f97e9fdf7779aa5" providerId="LiveId" clId="{2DCF7977-E934-42FD-B653-1352527454A1}" dt="2022-03-05T13:03:08.406" v="715"/>
          <ac:spMkLst>
            <pc:docMk/>
            <pc:sldMk cId="792425157" sldId="265"/>
            <ac:spMk id="3" creationId="{1B8DBEBF-E677-4929-8362-0E0FB45659E5}"/>
          </ac:spMkLst>
        </pc:spChg>
        <pc:picChg chg="add mod">
          <ac:chgData name="Roman Zhigalov" userId="1f97e9fdf7779aa5" providerId="LiveId" clId="{2DCF7977-E934-42FD-B653-1352527454A1}" dt="2022-03-05T13:03:08.406" v="715"/>
          <ac:picMkLst>
            <pc:docMk/>
            <pc:sldMk cId="792425157" sldId="265"/>
            <ac:picMk id="4098" creationId="{4682D486-9B4A-4C3A-BEE1-EFFBC3947FB8}"/>
          </ac:picMkLst>
        </pc:picChg>
      </pc:sldChg>
      <pc:sldChg chg="modSp new del mod">
        <pc:chgData name="Roman Zhigalov" userId="1f97e9fdf7779aa5" providerId="LiveId" clId="{2DCF7977-E934-42FD-B653-1352527454A1}" dt="2022-03-05T13:18:59.075" v="772" actId="2696"/>
        <pc:sldMkLst>
          <pc:docMk/>
          <pc:sldMk cId="2385391993" sldId="267"/>
        </pc:sldMkLst>
        <pc:spChg chg="mod">
          <ac:chgData name="Roman Zhigalov" userId="1f97e9fdf7779aa5" providerId="LiveId" clId="{2DCF7977-E934-42FD-B653-1352527454A1}" dt="2022-03-05T13:18:44.880" v="771" actId="20577"/>
          <ac:spMkLst>
            <pc:docMk/>
            <pc:sldMk cId="2385391993" sldId="267"/>
            <ac:spMk id="2" creationId="{678C0FB5-C791-4D1F-BBC4-9AD13314EE87}"/>
          </ac:spMkLst>
        </pc:spChg>
      </pc:sldChg>
      <pc:sldChg chg="addSp modSp new mod setBg">
        <pc:chgData name="Roman Zhigalov" userId="1f97e9fdf7779aa5" providerId="LiveId" clId="{2DCF7977-E934-42FD-B653-1352527454A1}" dt="2022-03-05T13:19:22.121" v="793" actId="26606"/>
        <pc:sldMkLst>
          <pc:docMk/>
          <pc:sldMk cId="2941024458" sldId="267"/>
        </pc:sldMkLst>
        <pc:spChg chg="mod">
          <ac:chgData name="Roman Zhigalov" userId="1f97e9fdf7779aa5" providerId="LiveId" clId="{2DCF7977-E934-42FD-B653-1352527454A1}" dt="2022-03-05T13:19:22.121" v="793" actId="26606"/>
          <ac:spMkLst>
            <pc:docMk/>
            <pc:sldMk cId="2941024458" sldId="267"/>
            <ac:spMk id="2" creationId="{4CDF5BF2-64CD-4D44-A5A9-A83FE4D03F39}"/>
          </ac:spMkLst>
        </pc:spChg>
        <pc:spChg chg="mod">
          <ac:chgData name="Roman Zhigalov" userId="1f97e9fdf7779aa5" providerId="LiveId" clId="{2DCF7977-E934-42FD-B653-1352527454A1}" dt="2022-03-05T13:19:22.121" v="793" actId="26606"/>
          <ac:spMkLst>
            <pc:docMk/>
            <pc:sldMk cId="2941024458" sldId="267"/>
            <ac:spMk id="3" creationId="{BC85C5CF-A693-4B7D-BE4F-6382337FC3D2}"/>
          </ac:spMkLst>
        </pc:spChg>
        <pc:spChg chg="add">
          <ac:chgData name="Roman Zhigalov" userId="1f97e9fdf7779aa5" providerId="LiveId" clId="{2DCF7977-E934-42FD-B653-1352527454A1}" dt="2022-03-05T13:19:22.121" v="793" actId="26606"/>
          <ac:spMkLst>
            <pc:docMk/>
            <pc:sldMk cId="2941024458" sldId="267"/>
            <ac:spMk id="8" creationId="{943CAA20-3569-4189-9E48-239A229A86CA}"/>
          </ac:spMkLst>
        </pc:spChg>
        <pc:spChg chg="add">
          <ac:chgData name="Roman Zhigalov" userId="1f97e9fdf7779aa5" providerId="LiveId" clId="{2DCF7977-E934-42FD-B653-1352527454A1}" dt="2022-03-05T13:19:22.121" v="793" actId="26606"/>
          <ac:spMkLst>
            <pc:docMk/>
            <pc:sldMk cId="2941024458" sldId="267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2DCF7977-E934-42FD-B653-1352527454A1}" dt="2022-03-05T13:26:05.975" v="1127" actId="255"/>
        <pc:sldMkLst>
          <pc:docMk/>
          <pc:sldMk cId="2799172479" sldId="268"/>
        </pc:sldMkLst>
        <pc:spChg chg="mod">
          <ac:chgData name="Roman Zhigalov" userId="1f97e9fdf7779aa5" providerId="LiveId" clId="{2DCF7977-E934-42FD-B653-1352527454A1}" dt="2022-03-05T13:26:03.367" v="1126" actId="26606"/>
          <ac:spMkLst>
            <pc:docMk/>
            <pc:sldMk cId="2799172479" sldId="268"/>
            <ac:spMk id="2" creationId="{EB34C47D-5FEE-4CAC-91B5-84457AAF3D74}"/>
          </ac:spMkLst>
        </pc:spChg>
        <pc:spChg chg="mod">
          <ac:chgData name="Roman Zhigalov" userId="1f97e9fdf7779aa5" providerId="LiveId" clId="{2DCF7977-E934-42FD-B653-1352527454A1}" dt="2022-03-05T13:26:05.975" v="1127" actId="255"/>
          <ac:spMkLst>
            <pc:docMk/>
            <pc:sldMk cId="2799172479" sldId="268"/>
            <ac:spMk id="3" creationId="{9A971F1B-D8E8-4E5D-834B-EF0516435802}"/>
          </ac:spMkLst>
        </pc:spChg>
        <pc:spChg chg="add">
          <ac:chgData name="Roman Zhigalov" userId="1f97e9fdf7779aa5" providerId="LiveId" clId="{2DCF7977-E934-42FD-B653-1352527454A1}" dt="2022-03-05T13:26:03.367" v="1126" actId="26606"/>
          <ac:spMkLst>
            <pc:docMk/>
            <pc:sldMk cId="2799172479" sldId="268"/>
            <ac:spMk id="8" creationId="{777A147A-9ED8-46B4-8660-1B3C2AA880B5}"/>
          </ac:spMkLst>
        </pc:spChg>
        <pc:spChg chg="add">
          <ac:chgData name="Roman Zhigalov" userId="1f97e9fdf7779aa5" providerId="LiveId" clId="{2DCF7977-E934-42FD-B653-1352527454A1}" dt="2022-03-05T13:26:03.367" v="1126" actId="26606"/>
          <ac:spMkLst>
            <pc:docMk/>
            <pc:sldMk cId="2799172479" sldId="268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2DCF7977-E934-42FD-B653-1352527454A1}" dt="2022-03-05T13:27:27.212" v="1169" actId="26606"/>
        <pc:sldMkLst>
          <pc:docMk/>
          <pc:sldMk cId="3928279532" sldId="269"/>
        </pc:sldMkLst>
        <pc:spChg chg="mod">
          <ac:chgData name="Roman Zhigalov" userId="1f97e9fdf7779aa5" providerId="LiveId" clId="{2DCF7977-E934-42FD-B653-1352527454A1}" dt="2022-03-05T13:27:27.212" v="1169" actId="26606"/>
          <ac:spMkLst>
            <pc:docMk/>
            <pc:sldMk cId="3928279532" sldId="269"/>
            <ac:spMk id="2" creationId="{3AB479F5-E31B-424F-8614-444A20575C79}"/>
          </ac:spMkLst>
        </pc:spChg>
        <pc:spChg chg="del">
          <ac:chgData name="Roman Zhigalov" userId="1f97e9fdf7779aa5" providerId="LiveId" clId="{2DCF7977-E934-42FD-B653-1352527454A1}" dt="2022-03-05T13:27:22.839" v="1168"/>
          <ac:spMkLst>
            <pc:docMk/>
            <pc:sldMk cId="3928279532" sldId="269"/>
            <ac:spMk id="3" creationId="{9ACCB334-45D2-492D-BD54-9C6DECC75079}"/>
          </ac:spMkLst>
        </pc:spChg>
        <pc:spChg chg="add">
          <ac:chgData name="Roman Zhigalov" userId="1f97e9fdf7779aa5" providerId="LiveId" clId="{2DCF7977-E934-42FD-B653-1352527454A1}" dt="2022-03-05T13:27:27.212" v="1169" actId="26606"/>
          <ac:spMkLst>
            <pc:docMk/>
            <pc:sldMk cId="3928279532" sldId="269"/>
            <ac:spMk id="71" creationId="{665DBBEF-238B-476B-96AB-8AAC3224ECEA}"/>
          </ac:spMkLst>
        </pc:spChg>
        <pc:spChg chg="add">
          <ac:chgData name="Roman Zhigalov" userId="1f97e9fdf7779aa5" providerId="LiveId" clId="{2DCF7977-E934-42FD-B653-1352527454A1}" dt="2022-03-05T13:27:27.212" v="1169" actId="26606"/>
          <ac:spMkLst>
            <pc:docMk/>
            <pc:sldMk cId="3928279532" sldId="269"/>
            <ac:spMk id="73" creationId="{3FCFB1DE-0B7E-48CC-BA90-B2AB0889F9D6}"/>
          </ac:spMkLst>
        </pc:spChg>
        <pc:picChg chg="add mod">
          <ac:chgData name="Roman Zhigalov" userId="1f97e9fdf7779aa5" providerId="LiveId" clId="{2DCF7977-E934-42FD-B653-1352527454A1}" dt="2022-03-05T13:27:27.212" v="1169" actId="26606"/>
          <ac:picMkLst>
            <pc:docMk/>
            <pc:sldMk cId="3928279532" sldId="269"/>
            <ac:picMk id="1026" creationId="{141F97ED-F165-4DB7-9292-E19AD4AD4F52}"/>
          </ac:picMkLst>
        </pc:picChg>
      </pc:sldChg>
      <pc:sldChg chg="addSp delSp modSp new mod setBg">
        <pc:chgData name="Roman Zhigalov" userId="1f97e9fdf7779aa5" providerId="LiveId" clId="{2DCF7977-E934-42FD-B653-1352527454A1}" dt="2022-03-05T13:31:44.858" v="1491" actId="26606"/>
        <pc:sldMkLst>
          <pc:docMk/>
          <pc:sldMk cId="2978428650" sldId="270"/>
        </pc:sldMkLst>
        <pc:spChg chg="mod">
          <ac:chgData name="Roman Zhigalov" userId="1f97e9fdf7779aa5" providerId="LiveId" clId="{2DCF7977-E934-42FD-B653-1352527454A1}" dt="2022-03-05T13:31:44.858" v="1491" actId="26606"/>
          <ac:spMkLst>
            <pc:docMk/>
            <pc:sldMk cId="2978428650" sldId="270"/>
            <ac:spMk id="2" creationId="{E07944A6-CF21-495F-B2A3-5BF458B7CEF8}"/>
          </ac:spMkLst>
        </pc:spChg>
        <pc:spChg chg="del">
          <ac:chgData name="Roman Zhigalov" userId="1f97e9fdf7779aa5" providerId="LiveId" clId="{2DCF7977-E934-42FD-B653-1352527454A1}" dt="2022-03-05T13:28:25.104" v="1285"/>
          <ac:spMkLst>
            <pc:docMk/>
            <pc:sldMk cId="2978428650" sldId="270"/>
            <ac:spMk id="3" creationId="{803640B8-CF63-401F-A949-775F9E8DBCEE}"/>
          </ac:spMkLst>
        </pc:spChg>
        <pc:spChg chg="add del">
          <ac:chgData name="Roman Zhigalov" userId="1f97e9fdf7779aa5" providerId="LiveId" clId="{2DCF7977-E934-42FD-B653-1352527454A1}" dt="2022-03-05T13:31:44.858" v="1491" actId="26606"/>
          <ac:spMkLst>
            <pc:docMk/>
            <pc:sldMk cId="2978428650" sldId="270"/>
            <ac:spMk id="71" creationId="{1825AC39-5F85-4CAA-8A81-A1287086B2B6}"/>
          </ac:spMkLst>
        </pc:spChg>
        <pc:spChg chg="add del">
          <ac:chgData name="Roman Zhigalov" userId="1f97e9fdf7779aa5" providerId="LiveId" clId="{2DCF7977-E934-42FD-B653-1352527454A1}" dt="2022-03-05T13:31:44.858" v="1491" actId="26606"/>
          <ac:spMkLst>
            <pc:docMk/>
            <pc:sldMk cId="2978428650" sldId="270"/>
            <ac:spMk id="73" creationId="{95DA4D23-37FC-4B90-8188-F0377C5FF44B}"/>
          </ac:spMkLst>
        </pc:spChg>
        <pc:spChg chg="add del">
          <ac:chgData name="Roman Zhigalov" userId="1f97e9fdf7779aa5" providerId="LiveId" clId="{2DCF7977-E934-42FD-B653-1352527454A1}" dt="2022-03-05T13:31:44.858" v="1491" actId="26606"/>
          <ac:spMkLst>
            <pc:docMk/>
            <pc:sldMk cId="2978428650" sldId="270"/>
            <ac:spMk id="75" creationId="{A7A4B465-FBCC-4CD4-89A1-82992A7B47FF}"/>
          </ac:spMkLst>
        </pc:spChg>
        <pc:spChg chg="add del">
          <ac:chgData name="Roman Zhigalov" userId="1f97e9fdf7779aa5" providerId="LiveId" clId="{2DCF7977-E934-42FD-B653-1352527454A1}" dt="2022-03-05T13:31:44.858" v="1491" actId="26606"/>
          <ac:spMkLst>
            <pc:docMk/>
            <pc:sldMk cId="2978428650" sldId="270"/>
            <ac:spMk id="77" creationId="{909E572F-9CDC-4214-9D42-FF0017649590}"/>
          </ac:spMkLst>
        </pc:spChg>
        <pc:spChg chg="add">
          <ac:chgData name="Roman Zhigalov" userId="1f97e9fdf7779aa5" providerId="LiveId" clId="{2DCF7977-E934-42FD-B653-1352527454A1}" dt="2022-03-05T13:31:44.858" v="1491" actId="26606"/>
          <ac:spMkLst>
            <pc:docMk/>
            <pc:sldMk cId="2978428650" sldId="270"/>
            <ac:spMk id="135" creationId="{665DBBEF-238B-476B-96AB-8AAC3224ECEA}"/>
          </ac:spMkLst>
        </pc:spChg>
        <pc:spChg chg="add">
          <ac:chgData name="Roman Zhigalov" userId="1f97e9fdf7779aa5" providerId="LiveId" clId="{2DCF7977-E934-42FD-B653-1352527454A1}" dt="2022-03-05T13:31:44.858" v="1491" actId="26606"/>
          <ac:spMkLst>
            <pc:docMk/>
            <pc:sldMk cId="2978428650" sldId="270"/>
            <ac:spMk id="137" creationId="{3FCFB1DE-0B7E-48CC-BA90-B2AB0889F9D6}"/>
          </ac:spMkLst>
        </pc:spChg>
        <pc:picChg chg="add mod">
          <ac:chgData name="Roman Zhigalov" userId="1f97e9fdf7779aa5" providerId="LiveId" clId="{2DCF7977-E934-42FD-B653-1352527454A1}" dt="2022-03-05T13:31:44.858" v="1491" actId="26606"/>
          <ac:picMkLst>
            <pc:docMk/>
            <pc:sldMk cId="2978428650" sldId="270"/>
            <ac:picMk id="2050" creationId="{B24F9541-43FA-436B-B8DF-D4C9E6376E14}"/>
          </ac:picMkLst>
        </pc:picChg>
      </pc:sldChg>
      <pc:sldChg chg="addSp delSp modSp new mod setBg modClrScheme chgLayout">
        <pc:chgData name="Roman Zhigalov" userId="1f97e9fdf7779aa5" providerId="LiveId" clId="{2DCF7977-E934-42FD-B653-1352527454A1}" dt="2022-03-05T13:31:39.272" v="1490" actId="26606"/>
        <pc:sldMkLst>
          <pc:docMk/>
          <pc:sldMk cId="4214447391" sldId="271"/>
        </pc:sldMkLst>
        <pc:spChg chg="mod ord">
          <ac:chgData name="Roman Zhigalov" userId="1f97e9fdf7779aa5" providerId="LiveId" clId="{2DCF7977-E934-42FD-B653-1352527454A1}" dt="2022-03-05T13:31:39.272" v="1490" actId="26606"/>
          <ac:spMkLst>
            <pc:docMk/>
            <pc:sldMk cId="4214447391" sldId="271"/>
            <ac:spMk id="2" creationId="{D7F6751F-1E80-420C-9748-8FA3CC1AF449}"/>
          </ac:spMkLst>
        </pc:spChg>
        <pc:spChg chg="del mod ord">
          <ac:chgData name="Roman Zhigalov" userId="1f97e9fdf7779aa5" providerId="LiveId" clId="{2DCF7977-E934-42FD-B653-1352527454A1}" dt="2022-03-05T13:30:48.765" v="1341" actId="700"/>
          <ac:spMkLst>
            <pc:docMk/>
            <pc:sldMk cId="4214447391" sldId="271"/>
            <ac:spMk id="3" creationId="{DCAA3799-3E6B-43E4-A1CE-1C25041EFF1C}"/>
          </ac:spMkLst>
        </pc:spChg>
        <pc:spChg chg="add del mod ord">
          <ac:chgData name="Roman Zhigalov" userId="1f97e9fdf7779aa5" providerId="LiveId" clId="{2DCF7977-E934-42FD-B653-1352527454A1}" dt="2022-03-05T13:30:50.268" v="1342"/>
          <ac:spMkLst>
            <pc:docMk/>
            <pc:sldMk cId="4214447391" sldId="271"/>
            <ac:spMk id="4" creationId="{3FC36C42-26F8-44BA-8E07-F2ECC494A4A2}"/>
          </ac:spMkLst>
        </pc:spChg>
        <pc:spChg chg="add mod ord">
          <ac:chgData name="Roman Zhigalov" userId="1f97e9fdf7779aa5" providerId="LiveId" clId="{2DCF7977-E934-42FD-B653-1352527454A1}" dt="2022-03-05T13:31:39.272" v="1490" actId="26606"/>
          <ac:spMkLst>
            <pc:docMk/>
            <pc:sldMk cId="4214447391" sldId="271"/>
            <ac:spMk id="5" creationId="{C86177EE-1302-480C-BB8E-EBA195C57987}"/>
          </ac:spMkLst>
        </pc:spChg>
        <pc:spChg chg="add">
          <ac:chgData name="Roman Zhigalov" userId="1f97e9fdf7779aa5" providerId="LiveId" clId="{2DCF7977-E934-42FD-B653-1352527454A1}" dt="2022-03-05T13:31:39.272" v="1490" actId="26606"/>
          <ac:spMkLst>
            <pc:docMk/>
            <pc:sldMk cId="4214447391" sldId="271"/>
            <ac:spMk id="71" creationId="{2B97F24A-32CE-4C1C-A50D-3016B394DCFB}"/>
          </ac:spMkLst>
        </pc:spChg>
        <pc:spChg chg="add">
          <ac:chgData name="Roman Zhigalov" userId="1f97e9fdf7779aa5" providerId="LiveId" clId="{2DCF7977-E934-42FD-B653-1352527454A1}" dt="2022-03-05T13:31:39.272" v="1490" actId="26606"/>
          <ac:spMkLst>
            <pc:docMk/>
            <pc:sldMk cId="4214447391" sldId="271"/>
            <ac:spMk id="73" creationId="{CD8B4F24-440B-49E9-B85D-733523DC064B}"/>
          </ac:spMkLst>
        </pc:spChg>
        <pc:picChg chg="add mod">
          <ac:chgData name="Roman Zhigalov" userId="1f97e9fdf7779aa5" providerId="LiveId" clId="{2DCF7977-E934-42FD-B653-1352527454A1}" dt="2022-03-05T13:31:39.272" v="1490" actId="26606"/>
          <ac:picMkLst>
            <pc:docMk/>
            <pc:sldMk cId="4214447391" sldId="271"/>
            <ac:picMk id="3074" creationId="{C30A5BD7-9570-4244-8827-DCBC5BECB8E5}"/>
          </ac:picMkLst>
        </pc:picChg>
      </pc:sldChg>
      <pc:sldChg chg="addSp modSp new mod setBg">
        <pc:chgData name="Roman Zhigalov" userId="1f97e9fdf7779aa5" providerId="LiveId" clId="{2DCF7977-E934-42FD-B653-1352527454A1}" dt="2022-03-05T13:32:08" v="1512" actId="26606"/>
        <pc:sldMkLst>
          <pc:docMk/>
          <pc:sldMk cId="4252280668" sldId="272"/>
        </pc:sldMkLst>
        <pc:spChg chg="mod">
          <ac:chgData name="Roman Zhigalov" userId="1f97e9fdf7779aa5" providerId="LiveId" clId="{2DCF7977-E934-42FD-B653-1352527454A1}" dt="2022-03-05T13:32:08" v="1512" actId="26606"/>
          <ac:spMkLst>
            <pc:docMk/>
            <pc:sldMk cId="4252280668" sldId="272"/>
            <ac:spMk id="2" creationId="{3673EA0A-106E-41B0-9C64-AEE3D49F306C}"/>
          </ac:spMkLst>
        </pc:spChg>
        <pc:spChg chg="mod">
          <ac:chgData name="Roman Zhigalov" userId="1f97e9fdf7779aa5" providerId="LiveId" clId="{2DCF7977-E934-42FD-B653-1352527454A1}" dt="2022-03-05T13:32:08" v="1512" actId="26606"/>
          <ac:spMkLst>
            <pc:docMk/>
            <pc:sldMk cId="4252280668" sldId="272"/>
            <ac:spMk id="3" creationId="{13399FA9-9467-4EE0-9387-251D710447B3}"/>
          </ac:spMkLst>
        </pc:spChg>
        <pc:spChg chg="add">
          <ac:chgData name="Roman Zhigalov" userId="1f97e9fdf7779aa5" providerId="LiveId" clId="{2DCF7977-E934-42FD-B653-1352527454A1}" dt="2022-03-05T13:32:08" v="1512" actId="26606"/>
          <ac:spMkLst>
            <pc:docMk/>
            <pc:sldMk cId="4252280668" sldId="272"/>
            <ac:spMk id="8" creationId="{943CAA20-3569-4189-9E48-239A229A86CA}"/>
          </ac:spMkLst>
        </pc:spChg>
        <pc:spChg chg="add">
          <ac:chgData name="Roman Zhigalov" userId="1f97e9fdf7779aa5" providerId="LiveId" clId="{2DCF7977-E934-42FD-B653-1352527454A1}" dt="2022-03-05T13:32:08" v="1512" actId="26606"/>
          <ac:spMkLst>
            <pc:docMk/>
            <pc:sldMk cId="4252280668" sldId="272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2DCF7977-E934-42FD-B653-1352527454A1}" dt="2022-03-05T13:34:02.852" v="1920" actId="26606"/>
        <pc:sldMkLst>
          <pc:docMk/>
          <pc:sldMk cId="4030532998" sldId="273"/>
        </pc:sldMkLst>
        <pc:spChg chg="mod">
          <ac:chgData name="Roman Zhigalov" userId="1f97e9fdf7779aa5" providerId="LiveId" clId="{2DCF7977-E934-42FD-B653-1352527454A1}" dt="2022-03-05T13:34:02.852" v="1920" actId="26606"/>
          <ac:spMkLst>
            <pc:docMk/>
            <pc:sldMk cId="4030532998" sldId="273"/>
            <ac:spMk id="2" creationId="{53F8EC1D-51D8-44E4-98D0-EF23048AE61F}"/>
          </ac:spMkLst>
        </pc:spChg>
        <pc:spChg chg="mod">
          <ac:chgData name="Roman Zhigalov" userId="1f97e9fdf7779aa5" providerId="LiveId" clId="{2DCF7977-E934-42FD-B653-1352527454A1}" dt="2022-03-05T13:34:02.852" v="1920" actId="26606"/>
          <ac:spMkLst>
            <pc:docMk/>
            <pc:sldMk cId="4030532998" sldId="273"/>
            <ac:spMk id="3" creationId="{2DC64A66-F080-448C-9EDE-2979ECB5FE92}"/>
          </ac:spMkLst>
        </pc:spChg>
        <pc:spChg chg="add">
          <ac:chgData name="Roman Zhigalov" userId="1f97e9fdf7779aa5" providerId="LiveId" clId="{2DCF7977-E934-42FD-B653-1352527454A1}" dt="2022-03-05T13:34:02.852" v="1920" actId="26606"/>
          <ac:spMkLst>
            <pc:docMk/>
            <pc:sldMk cId="4030532998" sldId="273"/>
            <ac:spMk id="8" creationId="{777A147A-9ED8-46B4-8660-1B3C2AA880B5}"/>
          </ac:spMkLst>
        </pc:spChg>
        <pc:spChg chg="add">
          <ac:chgData name="Roman Zhigalov" userId="1f97e9fdf7779aa5" providerId="LiveId" clId="{2DCF7977-E934-42FD-B653-1352527454A1}" dt="2022-03-05T13:34:02.852" v="1920" actId="26606"/>
          <ac:spMkLst>
            <pc:docMk/>
            <pc:sldMk cId="4030532998" sldId="273"/>
            <ac:spMk id="10" creationId="{5D6C15A0-C087-4593-8414-2B4EC1CDC3DE}"/>
          </ac:spMkLst>
        </pc:spChg>
      </pc:sldChg>
      <pc:sldChg chg="addSp delSp modSp new mod setBg modClrScheme chgLayout">
        <pc:chgData name="Roman Zhigalov" userId="1f97e9fdf7779aa5" providerId="LiveId" clId="{2DCF7977-E934-42FD-B653-1352527454A1}" dt="2022-03-05T13:34:50.907" v="1966" actId="26606"/>
        <pc:sldMkLst>
          <pc:docMk/>
          <pc:sldMk cId="2781479307" sldId="274"/>
        </pc:sldMkLst>
        <pc:spChg chg="del mod ord">
          <ac:chgData name="Roman Zhigalov" userId="1f97e9fdf7779aa5" providerId="LiveId" clId="{2DCF7977-E934-42FD-B653-1352527454A1}" dt="2022-03-05T13:34:38.169" v="1922" actId="700"/>
          <ac:spMkLst>
            <pc:docMk/>
            <pc:sldMk cId="2781479307" sldId="274"/>
            <ac:spMk id="2" creationId="{BBADAF0F-7584-496F-90EF-2347F4A79E06}"/>
          </ac:spMkLst>
        </pc:spChg>
        <pc:spChg chg="del mod ord">
          <ac:chgData name="Roman Zhigalov" userId="1f97e9fdf7779aa5" providerId="LiveId" clId="{2DCF7977-E934-42FD-B653-1352527454A1}" dt="2022-03-05T13:34:38.169" v="1922" actId="700"/>
          <ac:spMkLst>
            <pc:docMk/>
            <pc:sldMk cId="2781479307" sldId="274"/>
            <ac:spMk id="3" creationId="{BAA6B7E5-E975-4B78-8962-CB5849073521}"/>
          </ac:spMkLst>
        </pc:spChg>
        <pc:spChg chg="add mod ord">
          <ac:chgData name="Roman Zhigalov" userId="1f97e9fdf7779aa5" providerId="LiveId" clId="{2DCF7977-E934-42FD-B653-1352527454A1}" dt="2022-03-05T13:34:50.907" v="1966" actId="26606"/>
          <ac:spMkLst>
            <pc:docMk/>
            <pc:sldMk cId="2781479307" sldId="274"/>
            <ac:spMk id="4" creationId="{0011D745-1798-411F-A0D9-BA95128ADD99}"/>
          </ac:spMkLst>
        </pc:spChg>
        <pc:spChg chg="add mod ord">
          <ac:chgData name="Roman Zhigalov" userId="1f97e9fdf7779aa5" providerId="LiveId" clId="{2DCF7977-E934-42FD-B653-1352527454A1}" dt="2022-03-05T13:34:50.907" v="1966" actId="26606"/>
          <ac:spMkLst>
            <pc:docMk/>
            <pc:sldMk cId="2781479307" sldId="274"/>
            <ac:spMk id="5" creationId="{1DCACEC2-F54D-4563-B599-2BA1AC19205F}"/>
          </ac:spMkLst>
        </pc:spChg>
        <pc:spChg chg="add">
          <ac:chgData name="Roman Zhigalov" userId="1f97e9fdf7779aa5" providerId="LiveId" clId="{2DCF7977-E934-42FD-B653-1352527454A1}" dt="2022-03-05T13:34:50.907" v="1966" actId="26606"/>
          <ac:spMkLst>
            <pc:docMk/>
            <pc:sldMk cId="2781479307" sldId="274"/>
            <ac:spMk id="10" creationId="{943CAA20-3569-4189-9E48-239A229A86CA}"/>
          </ac:spMkLst>
        </pc:spChg>
        <pc:spChg chg="add">
          <ac:chgData name="Roman Zhigalov" userId="1f97e9fdf7779aa5" providerId="LiveId" clId="{2DCF7977-E934-42FD-B653-1352527454A1}" dt="2022-03-05T13:34:50.907" v="1966" actId="26606"/>
          <ac:spMkLst>
            <pc:docMk/>
            <pc:sldMk cId="2781479307" sldId="274"/>
            <ac:spMk id="12" creationId="{DA542B6D-E775-4832-91DC-2D20F857813A}"/>
          </ac:spMkLst>
        </pc:spChg>
      </pc:sldChg>
      <pc:sldChg chg="addSp modSp new mod setBg">
        <pc:chgData name="Roman Zhigalov" userId="1f97e9fdf7779aa5" providerId="LiveId" clId="{2DCF7977-E934-42FD-B653-1352527454A1}" dt="2022-03-05T13:37:08.207" v="2231" actId="26606"/>
        <pc:sldMkLst>
          <pc:docMk/>
          <pc:sldMk cId="3556325995" sldId="275"/>
        </pc:sldMkLst>
        <pc:spChg chg="mod">
          <ac:chgData name="Roman Zhigalov" userId="1f97e9fdf7779aa5" providerId="LiveId" clId="{2DCF7977-E934-42FD-B653-1352527454A1}" dt="2022-03-05T13:37:08.207" v="2231" actId="26606"/>
          <ac:spMkLst>
            <pc:docMk/>
            <pc:sldMk cId="3556325995" sldId="275"/>
            <ac:spMk id="2" creationId="{508F2131-94C6-40B1-9131-49F463BD29EE}"/>
          </ac:spMkLst>
        </pc:spChg>
        <pc:spChg chg="mod">
          <ac:chgData name="Roman Zhigalov" userId="1f97e9fdf7779aa5" providerId="LiveId" clId="{2DCF7977-E934-42FD-B653-1352527454A1}" dt="2022-03-05T13:37:08.207" v="2231" actId="26606"/>
          <ac:spMkLst>
            <pc:docMk/>
            <pc:sldMk cId="3556325995" sldId="275"/>
            <ac:spMk id="3" creationId="{A1722ABE-2426-49FB-A4C6-C118F3510098}"/>
          </ac:spMkLst>
        </pc:spChg>
        <pc:spChg chg="add">
          <ac:chgData name="Roman Zhigalov" userId="1f97e9fdf7779aa5" providerId="LiveId" clId="{2DCF7977-E934-42FD-B653-1352527454A1}" dt="2022-03-05T13:37:08.207" v="2231" actId="26606"/>
          <ac:spMkLst>
            <pc:docMk/>
            <pc:sldMk cId="3556325995" sldId="275"/>
            <ac:spMk id="8" creationId="{777A147A-9ED8-46B4-8660-1B3C2AA880B5}"/>
          </ac:spMkLst>
        </pc:spChg>
        <pc:spChg chg="add">
          <ac:chgData name="Roman Zhigalov" userId="1f97e9fdf7779aa5" providerId="LiveId" clId="{2DCF7977-E934-42FD-B653-1352527454A1}" dt="2022-03-05T13:37:08.207" v="2231" actId="26606"/>
          <ac:spMkLst>
            <pc:docMk/>
            <pc:sldMk cId="3556325995" sldId="275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2DCF7977-E934-42FD-B653-1352527454A1}" dt="2022-03-05T13:38:20.124" v="2234" actId="26606"/>
        <pc:sldMkLst>
          <pc:docMk/>
          <pc:sldMk cId="588389447" sldId="276"/>
        </pc:sldMkLst>
        <pc:spChg chg="del">
          <ac:chgData name="Roman Zhigalov" userId="1f97e9fdf7779aa5" providerId="LiveId" clId="{2DCF7977-E934-42FD-B653-1352527454A1}" dt="2022-03-05T13:38:20.124" v="2234" actId="26606"/>
          <ac:spMkLst>
            <pc:docMk/>
            <pc:sldMk cId="588389447" sldId="276"/>
            <ac:spMk id="2" creationId="{F95A783E-159D-4DA5-B355-96BD62987DDF}"/>
          </ac:spMkLst>
        </pc:spChg>
        <pc:spChg chg="del">
          <ac:chgData name="Roman Zhigalov" userId="1f97e9fdf7779aa5" providerId="LiveId" clId="{2DCF7977-E934-42FD-B653-1352527454A1}" dt="2022-03-05T13:38:17.713" v="2233"/>
          <ac:spMkLst>
            <pc:docMk/>
            <pc:sldMk cId="588389447" sldId="276"/>
            <ac:spMk id="3" creationId="{F21B84FB-3F22-4DD8-A26C-3D7812C30D87}"/>
          </ac:spMkLst>
        </pc:spChg>
        <pc:spChg chg="add">
          <ac:chgData name="Roman Zhigalov" userId="1f97e9fdf7779aa5" providerId="LiveId" clId="{2DCF7977-E934-42FD-B653-1352527454A1}" dt="2022-03-05T13:38:20.124" v="2234" actId="26606"/>
          <ac:spMkLst>
            <pc:docMk/>
            <pc:sldMk cId="588389447" sldId="276"/>
            <ac:spMk id="71" creationId="{32BC26D8-82FB-445E-AA49-62A77D7C1EE0}"/>
          </ac:spMkLst>
        </pc:spChg>
        <pc:spChg chg="add">
          <ac:chgData name="Roman Zhigalov" userId="1f97e9fdf7779aa5" providerId="LiveId" clId="{2DCF7977-E934-42FD-B653-1352527454A1}" dt="2022-03-05T13:38:20.124" v="2234" actId="26606"/>
          <ac:spMkLst>
            <pc:docMk/>
            <pc:sldMk cId="588389447" sldId="276"/>
            <ac:spMk id="73" creationId="{CB44330D-EA18-4254-AA95-EB49948539B8}"/>
          </ac:spMkLst>
        </pc:spChg>
        <pc:picChg chg="add mod">
          <ac:chgData name="Roman Zhigalov" userId="1f97e9fdf7779aa5" providerId="LiveId" clId="{2DCF7977-E934-42FD-B653-1352527454A1}" dt="2022-03-05T13:38:20.124" v="2234" actId="26606"/>
          <ac:picMkLst>
            <pc:docMk/>
            <pc:sldMk cId="588389447" sldId="276"/>
            <ac:picMk id="4098" creationId="{7E667FF7-E070-4D7C-870F-3CE5E4486E84}"/>
          </ac:picMkLst>
        </pc:picChg>
      </pc:sldChg>
      <pc:sldChg chg="addSp delSp modSp new mod setBg">
        <pc:chgData name="Roman Zhigalov" userId="1f97e9fdf7779aa5" providerId="LiveId" clId="{2DCF7977-E934-42FD-B653-1352527454A1}" dt="2022-03-05T13:38:29.440" v="2237" actId="26606"/>
        <pc:sldMkLst>
          <pc:docMk/>
          <pc:sldMk cId="765329950" sldId="277"/>
        </pc:sldMkLst>
        <pc:spChg chg="del">
          <ac:chgData name="Roman Zhigalov" userId="1f97e9fdf7779aa5" providerId="LiveId" clId="{2DCF7977-E934-42FD-B653-1352527454A1}" dt="2022-03-05T13:38:29.440" v="2237" actId="26606"/>
          <ac:spMkLst>
            <pc:docMk/>
            <pc:sldMk cId="765329950" sldId="277"/>
            <ac:spMk id="2" creationId="{073FE730-7A99-4D66-8517-CFFB75404397}"/>
          </ac:spMkLst>
        </pc:spChg>
        <pc:spChg chg="del">
          <ac:chgData name="Roman Zhigalov" userId="1f97e9fdf7779aa5" providerId="LiveId" clId="{2DCF7977-E934-42FD-B653-1352527454A1}" dt="2022-03-05T13:38:26.995" v="2236"/>
          <ac:spMkLst>
            <pc:docMk/>
            <pc:sldMk cId="765329950" sldId="277"/>
            <ac:spMk id="3" creationId="{21BCFA96-4D30-4B6C-9C30-F9F555BB371F}"/>
          </ac:spMkLst>
        </pc:spChg>
        <pc:spChg chg="add">
          <ac:chgData name="Roman Zhigalov" userId="1f97e9fdf7779aa5" providerId="LiveId" clId="{2DCF7977-E934-42FD-B653-1352527454A1}" dt="2022-03-05T13:38:29.440" v="2237" actId="26606"/>
          <ac:spMkLst>
            <pc:docMk/>
            <pc:sldMk cId="765329950" sldId="277"/>
            <ac:spMk id="71" creationId="{32BC26D8-82FB-445E-AA49-62A77D7C1EE0}"/>
          </ac:spMkLst>
        </pc:spChg>
        <pc:spChg chg="add">
          <ac:chgData name="Roman Zhigalov" userId="1f97e9fdf7779aa5" providerId="LiveId" clId="{2DCF7977-E934-42FD-B653-1352527454A1}" dt="2022-03-05T13:38:29.440" v="2237" actId="26606"/>
          <ac:spMkLst>
            <pc:docMk/>
            <pc:sldMk cId="765329950" sldId="277"/>
            <ac:spMk id="73" creationId="{CB44330D-EA18-4254-AA95-EB49948539B8}"/>
          </ac:spMkLst>
        </pc:spChg>
        <pc:picChg chg="add mod">
          <ac:chgData name="Roman Zhigalov" userId="1f97e9fdf7779aa5" providerId="LiveId" clId="{2DCF7977-E934-42FD-B653-1352527454A1}" dt="2022-03-05T13:38:29.440" v="2237" actId="26606"/>
          <ac:picMkLst>
            <pc:docMk/>
            <pc:sldMk cId="765329950" sldId="277"/>
            <ac:picMk id="5122" creationId="{FCFDBB13-AC77-447F-AEAA-E61F4853E939}"/>
          </ac:picMkLst>
        </pc:picChg>
      </pc:sldChg>
      <pc:sldChg chg="addSp modSp new mod setBg">
        <pc:chgData name="Roman Zhigalov" userId="1f97e9fdf7779aa5" providerId="LiveId" clId="{2DCF7977-E934-42FD-B653-1352527454A1}" dt="2022-03-05T13:40:16.175" v="2441" actId="26606"/>
        <pc:sldMkLst>
          <pc:docMk/>
          <pc:sldMk cId="1546087709" sldId="278"/>
        </pc:sldMkLst>
        <pc:spChg chg="mod">
          <ac:chgData name="Roman Zhigalov" userId="1f97e9fdf7779aa5" providerId="LiveId" clId="{2DCF7977-E934-42FD-B653-1352527454A1}" dt="2022-03-05T13:40:16.175" v="2441" actId="26606"/>
          <ac:spMkLst>
            <pc:docMk/>
            <pc:sldMk cId="1546087709" sldId="278"/>
            <ac:spMk id="2" creationId="{55A1AAA4-0C4F-4212-805E-2D26656574CE}"/>
          </ac:spMkLst>
        </pc:spChg>
        <pc:spChg chg="mod">
          <ac:chgData name="Roman Zhigalov" userId="1f97e9fdf7779aa5" providerId="LiveId" clId="{2DCF7977-E934-42FD-B653-1352527454A1}" dt="2022-03-05T13:40:16.175" v="2441" actId="26606"/>
          <ac:spMkLst>
            <pc:docMk/>
            <pc:sldMk cId="1546087709" sldId="278"/>
            <ac:spMk id="3" creationId="{79D47DE9-C0B9-41C4-9348-06D33769695D}"/>
          </ac:spMkLst>
        </pc:spChg>
        <pc:spChg chg="add">
          <ac:chgData name="Roman Zhigalov" userId="1f97e9fdf7779aa5" providerId="LiveId" clId="{2DCF7977-E934-42FD-B653-1352527454A1}" dt="2022-03-05T13:40:16.175" v="2441" actId="26606"/>
          <ac:spMkLst>
            <pc:docMk/>
            <pc:sldMk cId="1546087709" sldId="278"/>
            <ac:spMk id="8" creationId="{777A147A-9ED8-46B4-8660-1B3C2AA880B5}"/>
          </ac:spMkLst>
        </pc:spChg>
        <pc:spChg chg="add">
          <ac:chgData name="Roman Zhigalov" userId="1f97e9fdf7779aa5" providerId="LiveId" clId="{2DCF7977-E934-42FD-B653-1352527454A1}" dt="2022-03-05T13:40:16.175" v="2441" actId="26606"/>
          <ac:spMkLst>
            <pc:docMk/>
            <pc:sldMk cId="1546087709" sldId="278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2DCF7977-E934-42FD-B653-1352527454A1}" dt="2022-03-05T13:40:53.448" v="2493" actId="26606"/>
        <pc:sldMkLst>
          <pc:docMk/>
          <pc:sldMk cId="629178715" sldId="279"/>
        </pc:sldMkLst>
        <pc:spChg chg="mod">
          <ac:chgData name="Roman Zhigalov" userId="1f97e9fdf7779aa5" providerId="LiveId" clId="{2DCF7977-E934-42FD-B653-1352527454A1}" dt="2022-03-05T13:40:53.448" v="2493" actId="26606"/>
          <ac:spMkLst>
            <pc:docMk/>
            <pc:sldMk cId="629178715" sldId="279"/>
            <ac:spMk id="2" creationId="{4E532CCA-BC23-4073-A254-4B60F3CDA2A6}"/>
          </ac:spMkLst>
        </pc:spChg>
        <pc:spChg chg="del">
          <ac:chgData name="Roman Zhigalov" userId="1f97e9fdf7779aa5" providerId="LiveId" clId="{2DCF7977-E934-42FD-B653-1352527454A1}" dt="2022-03-05T13:40:50.426" v="2492"/>
          <ac:spMkLst>
            <pc:docMk/>
            <pc:sldMk cId="629178715" sldId="279"/>
            <ac:spMk id="3" creationId="{B83ED9F2-0022-4BFB-83AD-B36A8D82D59A}"/>
          </ac:spMkLst>
        </pc:spChg>
        <pc:spChg chg="add">
          <ac:chgData name="Roman Zhigalov" userId="1f97e9fdf7779aa5" providerId="LiveId" clId="{2DCF7977-E934-42FD-B653-1352527454A1}" dt="2022-03-05T13:40:53.448" v="2493" actId="26606"/>
          <ac:spMkLst>
            <pc:docMk/>
            <pc:sldMk cId="629178715" sldId="279"/>
            <ac:spMk id="71" creationId="{665DBBEF-238B-476B-96AB-8AAC3224ECEA}"/>
          </ac:spMkLst>
        </pc:spChg>
        <pc:spChg chg="add">
          <ac:chgData name="Roman Zhigalov" userId="1f97e9fdf7779aa5" providerId="LiveId" clId="{2DCF7977-E934-42FD-B653-1352527454A1}" dt="2022-03-05T13:40:53.448" v="2493" actId="26606"/>
          <ac:spMkLst>
            <pc:docMk/>
            <pc:sldMk cId="629178715" sldId="279"/>
            <ac:spMk id="73" creationId="{3FCFB1DE-0B7E-48CC-BA90-B2AB0889F9D6}"/>
          </ac:spMkLst>
        </pc:spChg>
        <pc:picChg chg="add mod">
          <ac:chgData name="Roman Zhigalov" userId="1f97e9fdf7779aa5" providerId="LiveId" clId="{2DCF7977-E934-42FD-B653-1352527454A1}" dt="2022-03-05T13:40:53.448" v="2493" actId="26606"/>
          <ac:picMkLst>
            <pc:docMk/>
            <pc:sldMk cId="629178715" sldId="279"/>
            <ac:picMk id="6146" creationId="{F9C7F069-F585-4AE1-A909-C97B2361040A}"/>
          </ac:picMkLst>
        </pc:picChg>
      </pc:sldChg>
      <pc:sldChg chg="addSp delSp modSp new mod setBg">
        <pc:chgData name="Roman Zhigalov" userId="1f97e9fdf7779aa5" providerId="LiveId" clId="{2DCF7977-E934-42FD-B653-1352527454A1}" dt="2022-03-05T13:41:37.979" v="2500" actId="26606"/>
        <pc:sldMkLst>
          <pc:docMk/>
          <pc:sldMk cId="2749609287" sldId="280"/>
        </pc:sldMkLst>
        <pc:spChg chg="del">
          <ac:chgData name="Roman Zhigalov" userId="1f97e9fdf7779aa5" providerId="LiveId" clId="{2DCF7977-E934-42FD-B653-1352527454A1}" dt="2022-03-05T13:41:37.979" v="2500" actId="26606"/>
          <ac:spMkLst>
            <pc:docMk/>
            <pc:sldMk cId="2749609287" sldId="280"/>
            <ac:spMk id="2" creationId="{6F5D08ED-E550-4181-8F66-07C4F055B7C5}"/>
          </ac:spMkLst>
        </pc:spChg>
        <pc:spChg chg="del">
          <ac:chgData name="Roman Zhigalov" userId="1f97e9fdf7779aa5" providerId="LiveId" clId="{2DCF7977-E934-42FD-B653-1352527454A1}" dt="2022-03-05T13:41:23.775" v="2495"/>
          <ac:spMkLst>
            <pc:docMk/>
            <pc:sldMk cId="2749609287" sldId="280"/>
            <ac:spMk id="3" creationId="{47BEFECF-F1E2-45F2-9E4F-B376E241A165}"/>
          </ac:spMkLst>
        </pc:spChg>
        <pc:spChg chg="add del mod">
          <ac:chgData name="Roman Zhigalov" userId="1f97e9fdf7779aa5" providerId="LiveId" clId="{2DCF7977-E934-42FD-B653-1352527454A1}" dt="2022-03-05T13:41:25.579" v="2496"/>
          <ac:spMkLst>
            <pc:docMk/>
            <pc:sldMk cId="2749609287" sldId="280"/>
            <ac:spMk id="4" creationId="{952B3FCF-3A8B-4D43-A924-A2313E83328A}"/>
          </ac:spMkLst>
        </pc:spChg>
        <pc:spChg chg="add del mod">
          <ac:chgData name="Roman Zhigalov" userId="1f97e9fdf7779aa5" providerId="LiveId" clId="{2DCF7977-E934-42FD-B653-1352527454A1}" dt="2022-03-05T13:41:28.975" v="2497"/>
          <ac:spMkLst>
            <pc:docMk/>
            <pc:sldMk cId="2749609287" sldId="280"/>
            <ac:spMk id="5" creationId="{CC4A6270-6692-43AF-9D60-80B39B3D53C4}"/>
          </ac:spMkLst>
        </pc:spChg>
        <pc:spChg chg="add del mod">
          <ac:chgData name="Roman Zhigalov" userId="1f97e9fdf7779aa5" providerId="LiveId" clId="{2DCF7977-E934-42FD-B653-1352527454A1}" dt="2022-03-05T13:41:29.951" v="2498"/>
          <ac:spMkLst>
            <pc:docMk/>
            <pc:sldMk cId="2749609287" sldId="280"/>
            <ac:spMk id="6" creationId="{5A9BC4E0-0106-4839-B050-B6247754AD98}"/>
          </ac:spMkLst>
        </pc:spChg>
        <pc:spChg chg="add del mod">
          <ac:chgData name="Roman Zhigalov" userId="1f97e9fdf7779aa5" providerId="LiveId" clId="{2DCF7977-E934-42FD-B653-1352527454A1}" dt="2022-03-05T13:41:35.862" v="2499"/>
          <ac:spMkLst>
            <pc:docMk/>
            <pc:sldMk cId="2749609287" sldId="280"/>
            <ac:spMk id="7" creationId="{15000D77-053B-41B4-811E-DB5F80635F09}"/>
          </ac:spMkLst>
        </pc:spChg>
        <pc:spChg chg="add">
          <ac:chgData name="Roman Zhigalov" userId="1f97e9fdf7779aa5" providerId="LiveId" clId="{2DCF7977-E934-42FD-B653-1352527454A1}" dt="2022-03-05T13:41:37.979" v="2500" actId="26606"/>
          <ac:spMkLst>
            <pc:docMk/>
            <pc:sldMk cId="2749609287" sldId="280"/>
            <ac:spMk id="79" creationId="{32BC26D8-82FB-445E-AA49-62A77D7C1EE0}"/>
          </ac:spMkLst>
        </pc:spChg>
        <pc:spChg chg="add">
          <ac:chgData name="Roman Zhigalov" userId="1f97e9fdf7779aa5" providerId="LiveId" clId="{2DCF7977-E934-42FD-B653-1352527454A1}" dt="2022-03-05T13:41:37.979" v="2500" actId="26606"/>
          <ac:spMkLst>
            <pc:docMk/>
            <pc:sldMk cId="2749609287" sldId="280"/>
            <ac:spMk id="81" creationId="{CB44330D-EA18-4254-AA95-EB49948539B8}"/>
          </ac:spMkLst>
        </pc:spChg>
        <pc:picChg chg="add mod">
          <ac:chgData name="Roman Zhigalov" userId="1f97e9fdf7779aa5" providerId="LiveId" clId="{2DCF7977-E934-42FD-B653-1352527454A1}" dt="2022-03-05T13:41:37.979" v="2500" actId="26606"/>
          <ac:picMkLst>
            <pc:docMk/>
            <pc:sldMk cId="2749609287" sldId="280"/>
            <ac:picMk id="7178" creationId="{C2745995-14FE-4E47-B0F5-D87430F1AE98}"/>
          </ac:picMkLst>
        </pc:picChg>
      </pc:sldChg>
      <pc:sldChg chg="addSp delSp modSp new mod setBg">
        <pc:chgData name="Roman Zhigalov" userId="1f97e9fdf7779aa5" providerId="LiveId" clId="{2DCF7977-E934-42FD-B653-1352527454A1}" dt="2022-03-05T13:41:49.458" v="2503" actId="26606"/>
        <pc:sldMkLst>
          <pc:docMk/>
          <pc:sldMk cId="1007527883" sldId="281"/>
        </pc:sldMkLst>
        <pc:spChg chg="del">
          <ac:chgData name="Roman Zhigalov" userId="1f97e9fdf7779aa5" providerId="LiveId" clId="{2DCF7977-E934-42FD-B653-1352527454A1}" dt="2022-03-05T13:41:49.458" v="2503" actId="26606"/>
          <ac:spMkLst>
            <pc:docMk/>
            <pc:sldMk cId="1007527883" sldId="281"/>
            <ac:spMk id="2" creationId="{DEFE00E4-AB8B-4BEA-8498-FC54E6FA6EB9}"/>
          </ac:spMkLst>
        </pc:spChg>
        <pc:spChg chg="del">
          <ac:chgData name="Roman Zhigalov" userId="1f97e9fdf7779aa5" providerId="LiveId" clId="{2DCF7977-E934-42FD-B653-1352527454A1}" dt="2022-03-05T13:41:46.957" v="2502"/>
          <ac:spMkLst>
            <pc:docMk/>
            <pc:sldMk cId="1007527883" sldId="281"/>
            <ac:spMk id="3" creationId="{38950B93-6600-4060-91FA-4CFB6F91611E}"/>
          </ac:spMkLst>
        </pc:spChg>
        <pc:picChg chg="add mod">
          <ac:chgData name="Roman Zhigalov" userId="1f97e9fdf7779aa5" providerId="LiveId" clId="{2DCF7977-E934-42FD-B653-1352527454A1}" dt="2022-03-05T13:41:49.458" v="2503" actId="26606"/>
          <ac:picMkLst>
            <pc:docMk/>
            <pc:sldMk cId="1007527883" sldId="281"/>
            <ac:picMk id="8194" creationId="{47E37EDB-43EF-4F37-87BF-CC6B5D4C2327}"/>
          </ac:picMkLst>
        </pc:picChg>
      </pc:sldChg>
      <pc:sldChg chg="addSp delSp modSp new mod setBg">
        <pc:chgData name="Roman Zhigalov" userId="1f97e9fdf7779aa5" providerId="LiveId" clId="{2DCF7977-E934-42FD-B653-1352527454A1}" dt="2022-03-05T13:43:19.301" v="2552" actId="26606"/>
        <pc:sldMkLst>
          <pc:docMk/>
          <pc:sldMk cId="1903831853" sldId="282"/>
        </pc:sldMkLst>
        <pc:spChg chg="mod">
          <ac:chgData name="Roman Zhigalov" userId="1f97e9fdf7779aa5" providerId="LiveId" clId="{2DCF7977-E934-42FD-B653-1352527454A1}" dt="2022-03-05T13:43:19.301" v="2552" actId="26606"/>
          <ac:spMkLst>
            <pc:docMk/>
            <pc:sldMk cId="1903831853" sldId="282"/>
            <ac:spMk id="2" creationId="{8069FA58-4108-4878-A25F-DA0725145BE4}"/>
          </ac:spMkLst>
        </pc:spChg>
        <pc:spChg chg="del">
          <ac:chgData name="Roman Zhigalov" userId="1f97e9fdf7779aa5" providerId="LiveId" clId="{2DCF7977-E934-42FD-B653-1352527454A1}" dt="2022-03-05T13:43:16.708" v="2551"/>
          <ac:spMkLst>
            <pc:docMk/>
            <pc:sldMk cId="1903831853" sldId="282"/>
            <ac:spMk id="3" creationId="{D070490E-66B2-4A07-A48E-BBC4432BD7EF}"/>
          </ac:spMkLst>
        </pc:spChg>
        <pc:spChg chg="add">
          <ac:chgData name="Roman Zhigalov" userId="1f97e9fdf7779aa5" providerId="LiveId" clId="{2DCF7977-E934-42FD-B653-1352527454A1}" dt="2022-03-05T13:43:19.301" v="2552" actId="26606"/>
          <ac:spMkLst>
            <pc:docMk/>
            <pc:sldMk cId="1903831853" sldId="282"/>
            <ac:spMk id="71" creationId="{665DBBEF-238B-476B-96AB-8AAC3224ECEA}"/>
          </ac:spMkLst>
        </pc:spChg>
        <pc:spChg chg="add">
          <ac:chgData name="Roman Zhigalov" userId="1f97e9fdf7779aa5" providerId="LiveId" clId="{2DCF7977-E934-42FD-B653-1352527454A1}" dt="2022-03-05T13:43:19.301" v="2552" actId="26606"/>
          <ac:spMkLst>
            <pc:docMk/>
            <pc:sldMk cId="1903831853" sldId="282"/>
            <ac:spMk id="73" creationId="{3FCFB1DE-0B7E-48CC-BA90-B2AB0889F9D6}"/>
          </ac:spMkLst>
        </pc:spChg>
        <pc:picChg chg="add mod">
          <ac:chgData name="Roman Zhigalov" userId="1f97e9fdf7779aa5" providerId="LiveId" clId="{2DCF7977-E934-42FD-B653-1352527454A1}" dt="2022-03-05T13:43:19.301" v="2552" actId="26606"/>
          <ac:picMkLst>
            <pc:docMk/>
            <pc:sldMk cId="1903831853" sldId="282"/>
            <ac:picMk id="9218" creationId="{1ED9102A-D8D6-438A-9ED1-D9A04D78CD7A}"/>
          </ac:picMkLst>
        </pc:picChg>
      </pc:sldChg>
      <pc:sldChg chg="addSp modSp new mod setBg">
        <pc:chgData name="Roman Zhigalov" userId="1f97e9fdf7779aa5" providerId="LiveId" clId="{2DCF7977-E934-42FD-B653-1352527454A1}" dt="2022-03-05T13:50:58.540" v="3031" actId="20577"/>
        <pc:sldMkLst>
          <pc:docMk/>
          <pc:sldMk cId="546272098" sldId="283"/>
        </pc:sldMkLst>
        <pc:spChg chg="mod">
          <ac:chgData name="Roman Zhigalov" userId="1f97e9fdf7779aa5" providerId="LiveId" clId="{2DCF7977-E934-42FD-B653-1352527454A1}" dt="2022-03-05T13:50:58.540" v="3031" actId="20577"/>
          <ac:spMkLst>
            <pc:docMk/>
            <pc:sldMk cId="546272098" sldId="283"/>
            <ac:spMk id="2" creationId="{40B232FA-8BC0-4E89-A1F9-467C9D090D10}"/>
          </ac:spMkLst>
        </pc:spChg>
        <pc:spChg chg="mod">
          <ac:chgData name="Roman Zhigalov" userId="1f97e9fdf7779aa5" providerId="LiveId" clId="{2DCF7977-E934-42FD-B653-1352527454A1}" dt="2022-03-05T13:43:45.299" v="2615" actId="26606"/>
          <ac:spMkLst>
            <pc:docMk/>
            <pc:sldMk cId="546272098" sldId="283"/>
            <ac:spMk id="3" creationId="{3EB083E6-6505-4815-A5EB-44BB9D7C9485}"/>
          </ac:spMkLst>
        </pc:spChg>
        <pc:spChg chg="add">
          <ac:chgData name="Roman Zhigalov" userId="1f97e9fdf7779aa5" providerId="LiveId" clId="{2DCF7977-E934-42FD-B653-1352527454A1}" dt="2022-03-05T13:43:45.299" v="2615" actId="26606"/>
          <ac:spMkLst>
            <pc:docMk/>
            <pc:sldMk cId="546272098" sldId="283"/>
            <ac:spMk id="8" creationId="{943CAA20-3569-4189-9E48-239A229A86CA}"/>
          </ac:spMkLst>
        </pc:spChg>
        <pc:spChg chg="add">
          <ac:chgData name="Roman Zhigalov" userId="1f97e9fdf7779aa5" providerId="LiveId" clId="{2DCF7977-E934-42FD-B653-1352527454A1}" dt="2022-03-05T13:43:45.299" v="2615" actId="26606"/>
          <ac:spMkLst>
            <pc:docMk/>
            <pc:sldMk cId="546272098" sldId="283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2DCF7977-E934-42FD-B653-1352527454A1}" dt="2022-03-05T13:47:58.621" v="2896" actId="26606"/>
        <pc:sldMkLst>
          <pc:docMk/>
          <pc:sldMk cId="534137484" sldId="284"/>
        </pc:sldMkLst>
        <pc:spChg chg="mod">
          <ac:chgData name="Roman Zhigalov" userId="1f97e9fdf7779aa5" providerId="LiveId" clId="{2DCF7977-E934-42FD-B653-1352527454A1}" dt="2022-03-05T13:47:58.621" v="2896" actId="26606"/>
          <ac:spMkLst>
            <pc:docMk/>
            <pc:sldMk cId="534137484" sldId="284"/>
            <ac:spMk id="2" creationId="{4EA1AB7A-ED97-4B1A-A5A9-363008996913}"/>
          </ac:spMkLst>
        </pc:spChg>
        <pc:spChg chg="mod">
          <ac:chgData name="Roman Zhigalov" userId="1f97e9fdf7779aa5" providerId="LiveId" clId="{2DCF7977-E934-42FD-B653-1352527454A1}" dt="2022-03-05T13:47:58.621" v="2896" actId="26606"/>
          <ac:spMkLst>
            <pc:docMk/>
            <pc:sldMk cId="534137484" sldId="284"/>
            <ac:spMk id="3" creationId="{B9C4AA25-4BEA-4A52-887F-1F029CA983B3}"/>
          </ac:spMkLst>
        </pc:spChg>
        <pc:spChg chg="add">
          <ac:chgData name="Roman Zhigalov" userId="1f97e9fdf7779aa5" providerId="LiveId" clId="{2DCF7977-E934-42FD-B653-1352527454A1}" dt="2022-03-05T13:47:58.621" v="2896" actId="26606"/>
          <ac:spMkLst>
            <pc:docMk/>
            <pc:sldMk cId="534137484" sldId="284"/>
            <ac:spMk id="8" creationId="{777A147A-9ED8-46B4-8660-1B3C2AA880B5}"/>
          </ac:spMkLst>
        </pc:spChg>
        <pc:spChg chg="add">
          <ac:chgData name="Roman Zhigalov" userId="1f97e9fdf7779aa5" providerId="LiveId" clId="{2DCF7977-E934-42FD-B653-1352527454A1}" dt="2022-03-05T13:47:58.621" v="2896" actId="26606"/>
          <ac:spMkLst>
            <pc:docMk/>
            <pc:sldMk cId="534137484" sldId="284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2DCF7977-E934-42FD-B653-1352527454A1}" dt="2022-03-05T13:49:35.574" v="2920" actId="26606"/>
        <pc:sldMkLst>
          <pc:docMk/>
          <pc:sldMk cId="381198957" sldId="285"/>
        </pc:sldMkLst>
        <pc:spChg chg="mod">
          <ac:chgData name="Roman Zhigalov" userId="1f97e9fdf7779aa5" providerId="LiveId" clId="{2DCF7977-E934-42FD-B653-1352527454A1}" dt="2022-03-05T13:49:35.574" v="2920" actId="26606"/>
          <ac:spMkLst>
            <pc:docMk/>
            <pc:sldMk cId="381198957" sldId="285"/>
            <ac:spMk id="2" creationId="{40037F51-8E20-48A2-BE5F-DD587A9F0D43}"/>
          </ac:spMkLst>
        </pc:spChg>
        <pc:spChg chg="del">
          <ac:chgData name="Roman Zhigalov" userId="1f97e9fdf7779aa5" providerId="LiveId" clId="{2DCF7977-E934-42FD-B653-1352527454A1}" dt="2022-03-05T13:48:51.771" v="2914"/>
          <ac:spMkLst>
            <pc:docMk/>
            <pc:sldMk cId="381198957" sldId="285"/>
            <ac:spMk id="3" creationId="{61C4C4BB-CA8F-4C3F-BD92-86B491FBD78D}"/>
          </ac:spMkLst>
        </pc:spChg>
        <pc:spChg chg="mod">
          <ac:chgData name="Roman Zhigalov" userId="1f97e9fdf7779aa5" providerId="LiveId" clId="{2DCF7977-E934-42FD-B653-1352527454A1}" dt="2022-03-05T13:49:35.574" v="2920" actId="26606"/>
          <ac:spMkLst>
            <pc:docMk/>
            <pc:sldMk cId="381198957" sldId="285"/>
            <ac:spMk id="4" creationId="{A21E0159-F3DD-4FDC-8E34-766657964DE0}"/>
          </ac:spMkLst>
        </pc:spChg>
        <pc:spChg chg="add">
          <ac:chgData name="Roman Zhigalov" userId="1f97e9fdf7779aa5" providerId="LiveId" clId="{2DCF7977-E934-42FD-B653-1352527454A1}" dt="2022-03-05T13:49:35.574" v="2920" actId="26606"/>
          <ac:spMkLst>
            <pc:docMk/>
            <pc:sldMk cId="381198957" sldId="285"/>
            <ac:spMk id="71" creationId="{2B97F24A-32CE-4C1C-A50D-3016B394DCFB}"/>
          </ac:spMkLst>
        </pc:spChg>
        <pc:spChg chg="add">
          <ac:chgData name="Roman Zhigalov" userId="1f97e9fdf7779aa5" providerId="LiveId" clId="{2DCF7977-E934-42FD-B653-1352527454A1}" dt="2022-03-05T13:49:35.574" v="2920" actId="26606"/>
          <ac:spMkLst>
            <pc:docMk/>
            <pc:sldMk cId="381198957" sldId="285"/>
            <ac:spMk id="73" creationId="{CD8B4F24-440B-49E9-B85D-733523DC064B}"/>
          </ac:spMkLst>
        </pc:spChg>
        <pc:picChg chg="add mod">
          <ac:chgData name="Roman Zhigalov" userId="1f97e9fdf7779aa5" providerId="LiveId" clId="{2DCF7977-E934-42FD-B653-1352527454A1}" dt="2022-03-05T13:49:35.574" v="2920" actId="26606"/>
          <ac:picMkLst>
            <pc:docMk/>
            <pc:sldMk cId="381198957" sldId="285"/>
            <ac:picMk id="10242" creationId="{44446EB8-35C0-4CDA-9342-F47A76FF3CBD}"/>
          </ac:picMkLst>
        </pc:picChg>
      </pc:sldChg>
      <pc:sldChg chg="addSp delSp modSp new mod setBg">
        <pc:chgData name="Roman Zhigalov" userId="1f97e9fdf7779aa5" providerId="LiveId" clId="{2DCF7977-E934-42FD-B653-1352527454A1}" dt="2022-03-05T13:50:20.929" v="2970" actId="26606"/>
        <pc:sldMkLst>
          <pc:docMk/>
          <pc:sldMk cId="3619096112" sldId="286"/>
        </pc:sldMkLst>
        <pc:spChg chg="mod">
          <ac:chgData name="Roman Zhigalov" userId="1f97e9fdf7779aa5" providerId="LiveId" clId="{2DCF7977-E934-42FD-B653-1352527454A1}" dt="2022-03-05T13:50:20.929" v="2970" actId="26606"/>
          <ac:spMkLst>
            <pc:docMk/>
            <pc:sldMk cId="3619096112" sldId="286"/>
            <ac:spMk id="2" creationId="{89502369-A232-4CE6-BA51-ABFAC061274F}"/>
          </ac:spMkLst>
        </pc:spChg>
        <pc:spChg chg="mod">
          <ac:chgData name="Roman Zhigalov" userId="1f97e9fdf7779aa5" providerId="LiveId" clId="{2DCF7977-E934-42FD-B653-1352527454A1}" dt="2022-03-05T13:50:20.929" v="2970" actId="26606"/>
          <ac:spMkLst>
            <pc:docMk/>
            <pc:sldMk cId="3619096112" sldId="286"/>
            <ac:spMk id="3" creationId="{CCAC11D0-987E-4D97-926A-60EC02EC1625}"/>
          </ac:spMkLst>
        </pc:spChg>
        <pc:spChg chg="add">
          <ac:chgData name="Roman Zhigalov" userId="1f97e9fdf7779aa5" providerId="LiveId" clId="{2DCF7977-E934-42FD-B653-1352527454A1}" dt="2022-03-05T13:50:20.929" v="2970" actId="26606"/>
          <ac:spMkLst>
            <pc:docMk/>
            <pc:sldMk cId="3619096112" sldId="286"/>
            <ac:spMk id="8" creationId="{777A147A-9ED8-46B4-8660-1B3C2AA880B5}"/>
          </ac:spMkLst>
        </pc:spChg>
        <pc:spChg chg="add del">
          <ac:chgData name="Roman Zhigalov" userId="1f97e9fdf7779aa5" providerId="LiveId" clId="{2DCF7977-E934-42FD-B653-1352527454A1}" dt="2022-03-05T13:50:16.230" v="2967" actId="26606"/>
          <ac:spMkLst>
            <pc:docMk/>
            <pc:sldMk cId="3619096112" sldId="286"/>
            <ac:spMk id="9" creationId="{F13C74B1-5B17-4795-BED0-7140497B445A}"/>
          </ac:spMkLst>
        </pc:spChg>
        <pc:spChg chg="add">
          <ac:chgData name="Roman Zhigalov" userId="1f97e9fdf7779aa5" providerId="LiveId" clId="{2DCF7977-E934-42FD-B653-1352527454A1}" dt="2022-03-05T13:50:20.929" v="2970" actId="26606"/>
          <ac:spMkLst>
            <pc:docMk/>
            <pc:sldMk cId="3619096112" sldId="286"/>
            <ac:spMk id="10" creationId="{5D6C15A0-C087-4593-8414-2B4EC1CDC3DE}"/>
          </ac:spMkLst>
        </pc:spChg>
        <pc:spChg chg="add del">
          <ac:chgData name="Roman Zhigalov" userId="1f97e9fdf7779aa5" providerId="LiveId" clId="{2DCF7977-E934-42FD-B653-1352527454A1}" dt="2022-03-05T13:50:16.230" v="2967" actId="26606"/>
          <ac:spMkLst>
            <pc:docMk/>
            <pc:sldMk cId="3619096112" sldId="286"/>
            <ac:spMk id="11" creationId="{D4974D33-8DC5-464E-8C6D-BE58F0669C17}"/>
          </ac:spMkLst>
        </pc:spChg>
        <pc:spChg chg="add del">
          <ac:chgData name="Roman Zhigalov" userId="1f97e9fdf7779aa5" providerId="LiveId" clId="{2DCF7977-E934-42FD-B653-1352527454A1}" dt="2022-03-05T13:50:20.914" v="2969" actId="26606"/>
          <ac:spMkLst>
            <pc:docMk/>
            <pc:sldMk cId="3619096112" sldId="286"/>
            <ac:spMk id="13" creationId="{F13C74B1-5B17-4795-BED0-7140497B445A}"/>
          </ac:spMkLst>
        </pc:spChg>
        <pc:spChg chg="add del">
          <ac:chgData name="Roman Zhigalov" userId="1f97e9fdf7779aa5" providerId="LiveId" clId="{2DCF7977-E934-42FD-B653-1352527454A1}" dt="2022-03-05T13:50:20.914" v="2969" actId="26606"/>
          <ac:spMkLst>
            <pc:docMk/>
            <pc:sldMk cId="3619096112" sldId="286"/>
            <ac:spMk id="14" creationId="{D4974D33-8DC5-464E-8C6D-BE58F0669C17}"/>
          </ac:spMkLst>
        </pc:spChg>
        <pc:picChg chg="add del">
          <ac:chgData name="Roman Zhigalov" userId="1f97e9fdf7779aa5" providerId="LiveId" clId="{2DCF7977-E934-42FD-B653-1352527454A1}" dt="2022-03-05T13:50:16.230" v="2967" actId="26606"/>
          <ac:picMkLst>
            <pc:docMk/>
            <pc:sldMk cId="3619096112" sldId="286"/>
            <ac:picMk id="5" creationId="{7619875A-3188-4308-AE24-2688CF93EEEF}"/>
          </ac:picMkLst>
        </pc:picChg>
        <pc:picChg chg="add del">
          <ac:chgData name="Roman Zhigalov" userId="1f97e9fdf7779aa5" providerId="LiveId" clId="{2DCF7977-E934-42FD-B653-1352527454A1}" dt="2022-03-05T13:50:20.914" v="2969" actId="26606"/>
          <ac:picMkLst>
            <pc:docMk/>
            <pc:sldMk cId="3619096112" sldId="286"/>
            <ac:picMk id="15" creationId="{93D3932C-4E2B-45E8-8F01-22E6A6F69AA1}"/>
          </ac:picMkLst>
        </pc:picChg>
      </pc:sldChg>
      <pc:sldChg chg="addSp modSp new mod setBg">
        <pc:chgData name="Roman Zhigalov" userId="1f97e9fdf7779aa5" providerId="LiveId" clId="{2DCF7977-E934-42FD-B653-1352527454A1}" dt="2022-03-05T13:51:47.395" v="3234" actId="26606"/>
        <pc:sldMkLst>
          <pc:docMk/>
          <pc:sldMk cId="4292968027" sldId="287"/>
        </pc:sldMkLst>
        <pc:spChg chg="mod">
          <ac:chgData name="Roman Zhigalov" userId="1f97e9fdf7779aa5" providerId="LiveId" clId="{2DCF7977-E934-42FD-B653-1352527454A1}" dt="2022-03-05T13:51:47.395" v="3234" actId="26606"/>
          <ac:spMkLst>
            <pc:docMk/>
            <pc:sldMk cId="4292968027" sldId="287"/>
            <ac:spMk id="2" creationId="{6A7871ED-8A56-4E5B-88BE-0488A6231DE8}"/>
          </ac:spMkLst>
        </pc:spChg>
        <pc:spChg chg="mod">
          <ac:chgData name="Roman Zhigalov" userId="1f97e9fdf7779aa5" providerId="LiveId" clId="{2DCF7977-E934-42FD-B653-1352527454A1}" dt="2022-03-05T13:51:47.395" v="3234" actId="26606"/>
          <ac:spMkLst>
            <pc:docMk/>
            <pc:sldMk cId="4292968027" sldId="287"/>
            <ac:spMk id="3" creationId="{9F7F2CC9-865F-4BB0-BC44-40F63EE8EE31}"/>
          </ac:spMkLst>
        </pc:spChg>
        <pc:spChg chg="add">
          <ac:chgData name="Roman Zhigalov" userId="1f97e9fdf7779aa5" providerId="LiveId" clId="{2DCF7977-E934-42FD-B653-1352527454A1}" dt="2022-03-05T13:51:47.395" v="3234" actId="26606"/>
          <ac:spMkLst>
            <pc:docMk/>
            <pc:sldMk cId="4292968027" sldId="287"/>
            <ac:spMk id="8" creationId="{777A147A-9ED8-46B4-8660-1B3C2AA880B5}"/>
          </ac:spMkLst>
        </pc:spChg>
        <pc:spChg chg="add">
          <ac:chgData name="Roman Zhigalov" userId="1f97e9fdf7779aa5" providerId="LiveId" clId="{2DCF7977-E934-42FD-B653-1352527454A1}" dt="2022-03-05T13:51:47.395" v="3234" actId="26606"/>
          <ac:spMkLst>
            <pc:docMk/>
            <pc:sldMk cId="4292968027" sldId="287"/>
            <ac:spMk id="10" creationId="{5D6C15A0-C087-4593-8414-2B4EC1CDC3DE}"/>
          </ac:spMkLst>
        </pc:spChg>
      </pc:sldChg>
      <pc:sldChg chg="modSp new mod">
        <pc:chgData name="Roman Zhigalov" userId="1f97e9fdf7779aa5" providerId="LiveId" clId="{2DCF7977-E934-42FD-B653-1352527454A1}" dt="2022-03-05T13:51:54.339" v="3251" actId="122"/>
        <pc:sldMkLst>
          <pc:docMk/>
          <pc:sldMk cId="2343583759" sldId="288"/>
        </pc:sldMkLst>
        <pc:spChg chg="mod">
          <ac:chgData name="Roman Zhigalov" userId="1f97e9fdf7779aa5" providerId="LiveId" clId="{2DCF7977-E934-42FD-B653-1352527454A1}" dt="2022-03-05T13:51:54.339" v="3251" actId="122"/>
          <ac:spMkLst>
            <pc:docMk/>
            <pc:sldMk cId="2343583759" sldId="288"/>
            <ac:spMk id="2" creationId="{9F828A14-0CBD-4A16-BFB4-20CDAD7AF7C6}"/>
          </ac:spMkLst>
        </pc:spChg>
      </pc:sldChg>
      <pc:sldChg chg="modSp new mod">
        <pc:chgData name="Roman Zhigalov" userId="1f97e9fdf7779aa5" providerId="LiveId" clId="{2DCF7977-E934-42FD-B653-1352527454A1}" dt="2022-03-05T13:51:59.665" v="3269" actId="122"/>
        <pc:sldMkLst>
          <pc:docMk/>
          <pc:sldMk cId="1928747547" sldId="289"/>
        </pc:sldMkLst>
        <pc:spChg chg="mod">
          <ac:chgData name="Roman Zhigalov" userId="1f97e9fdf7779aa5" providerId="LiveId" clId="{2DCF7977-E934-42FD-B653-1352527454A1}" dt="2022-03-05T13:51:59.665" v="3269" actId="122"/>
          <ac:spMkLst>
            <pc:docMk/>
            <pc:sldMk cId="1928747547" sldId="289"/>
            <ac:spMk id="2" creationId="{31A8A4F8-6801-4B75-B383-D7F077FDF66E}"/>
          </ac:spMkLst>
        </pc:spChg>
      </pc:sldChg>
      <pc:sldChg chg="add">
        <pc:chgData name="Roman Zhigalov" userId="1f97e9fdf7779aa5" providerId="LiveId" clId="{2DCF7977-E934-42FD-B653-1352527454A1}" dt="2022-03-05T13:53:06.614" v="3270"/>
        <pc:sldMkLst>
          <pc:docMk/>
          <pc:sldMk cId="1630739741" sldId="294"/>
        </pc:sldMkLst>
      </pc:sldChg>
    </pc:docChg>
  </pc:docChgLst>
  <pc:docChgLst>
    <pc:chgData name="Zhigalov Roman" userId="1f97e9fdf7779aa5" providerId="Windows Live" clId="Web-{B7D7AB06-7B71-4F10-958C-E30282DB760B}"/>
    <pc:docChg chg="addSld modSld">
      <pc:chgData name="Zhigalov Roman" userId="1f97e9fdf7779aa5" providerId="Windows Live" clId="Web-{B7D7AB06-7B71-4F10-958C-E30282DB760B}" dt="2022-03-05T13:06:36.728" v="24"/>
      <pc:docMkLst>
        <pc:docMk/>
      </pc:docMkLst>
      <pc:sldChg chg="addSp modSp mod setBg">
        <pc:chgData name="Zhigalov Roman" userId="1f97e9fdf7779aa5" providerId="Windows Live" clId="Web-{B7D7AB06-7B71-4F10-958C-E30282DB760B}" dt="2022-03-05T13:05:33.899" v="1"/>
        <pc:sldMkLst>
          <pc:docMk/>
          <pc:sldMk cId="913909467" sldId="264"/>
        </pc:sldMkLst>
        <pc:spChg chg="mod">
          <ac:chgData name="Zhigalov Roman" userId="1f97e9fdf7779aa5" providerId="Windows Live" clId="Web-{B7D7AB06-7B71-4F10-958C-E30282DB760B}" dt="2022-03-05T13:05:33.899" v="1"/>
          <ac:spMkLst>
            <pc:docMk/>
            <pc:sldMk cId="913909467" sldId="264"/>
            <ac:spMk id="2" creationId="{3A27531F-D975-470B-B4CE-16517C855B7A}"/>
          </ac:spMkLst>
        </pc:spChg>
        <pc:spChg chg="add">
          <ac:chgData name="Zhigalov Roman" userId="1f97e9fdf7779aa5" providerId="Windows Live" clId="Web-{B7D7AB06-7B71-4F10-958C-E30282DB760B}" dt="2022-03-05T13:05:33.899" v="1"/>
          <ac:spMkLst>
            <pc:docMk/>
            <pc:sldMk cId="913909467" sldId="264"/>
            <ac:spMk id="73" creationId="{665DBBEF-238B-476B-96AB-8AAC3224ECEA}"/>
          </ac:spMkLst>
        </pc:spChg>
        <pc:spChg chg="add">
          <ac:chgData name="Zhigalov Roman" userId="1f97e9fdf7779aa5" providerId="Windows Live" clId="Web-{B7D7AB06-7B71-4F10-958C-E30282DB760B}" dt="2022-03-05T13:05:33.899" v="1"/>
          <ac:spMkLst>
            <pc:docMk/>
            <pc:sldMk cId="913909467" sldId="264"/>
            <ac:spMk id="75" creationId="{3FCFB1DE-0B7E-48CC-BA90-B2AB0889F9D6}"/>
          </ac:spMkLst>
        </pc:spChg>
        <pc:picChg chg="mod">
          <ac:chgData name="Zhigalov Roman" userId="1f97e9fdf7779aa5" providerId="Windows Live" clId="Web-{B7D7AB06-7B71-4F10-958C-E30282DB760B}" dt="2022-03-05T13:05:33.899" v="1"/>
          <ac:picMkLst>
            <pc:docMk/>
            <pc:sldMk cId="913909467" sldId="264"/>
            <ac:picMk id="3076" creationId="{8DE49C0D-B693-4F0F-93A6-69E080E38426}"/>
          </ac:picMkLst>
        </pc:picChg>
      </pc:sldChg>
      <pc:sldChg chg="addSp modSp mod setBg">
        <pc:chgData name="Zhigalov Roman" userId="1f97e9fdf7779aa5" providerId="Windows Live" clId="Web-{B7D7AB06-7B71-4F10-958C-E30282DB760B}" dt="2022-03-05T13:05:28.165" v="0"/>
        <pc:sldMkLst>
          <pc:docMk/>
          <pc:sldMk cId="792425157" sldId="265"/>
        </pc:sldMkLst>
        <pc:spChg chg="mod">
          <ac:chgData name="Zhigalov Roman" userId="1f97e9fdf7779aa5" providerId="Windows Live" clId="Web-{B7D7AB06-7B71-4F10-958C-E30282DB760B}" dt="2022-03-05T13:05:28.165" v="0"/>
          <ac:spMkLst>
            <pc:docMk/>
            <pc:sldMk cId="792425157" sldId="265"/>
            <ac:spMk id="2" creationId="{0A5B8F45-A3A6-4254-BF64-A05B53E45C2A}"/>
          </ac:spMkLst>
        </pc:spChg>
        <pc:spChg chg="add">
          <ac:chgData name="Zhigalov Roman" userId="1f97e9fdf7779aa5" providerId="Windows Live" clId="Web-{B7D7AB06-7B71-4F10-958C-E30282DB760B}" dt="2022-03-05T13:05:28.165" v="0"/>
          <ac:spMkLst>
            <pc:docMk/>
            <pc:sldMk cId="792425157" sldId="265"/>
            <ac:spMk id="71" creationId="{D4771268-CB57-404A-9271-370EB28F6090}"/>
          </ac:spMkLst>
        </pc:spChg>
        <pc:picChg chg="mod">
          <ac:chgData name="Zhigalov Roman" userId="1f97e9fdf7779aa5" providerId="Windows Live" clId="Web-{B7D7AB06-7B71-4F10-958C-E30282DB760B}" dt="2022-03-05T13:05:28.165" v="0"/>
          <ac:picMkLst>
            <pc:docMk/>
            <pc:sldMk cId="792425157" sldId="265"/>
            <ac:picMk id="4098" creationId="{4682D486-9B4A-4C3A-BEE1-EFFBC3947FB8}"/>
          </ac:picMkLst>
        </pc:picChg>
      </pc:sldChg>
      <pc:sldChg chg="addSp delSp modSp new mod setBg">
        <pc:chgData name="Zhigalov Roman" userId="1f97e9fdf7779aa5" providerId="Windows Live" clId="Web-{B7D7AB06-7B71-4F10-958C-E30282DB760B}" dt="2022-03-05T13:06:36.728" v="24"/>
        <pc:sldMkLst>
          <pc:docMk/>
          <pc:sldMk cId="4109082022" sldId="266"/>
        </pc:sldMkLst>
        <pc:spChg chg="mod">
          <ac:chgData name="Zhigalov Roman" userId="1f97e9fdf7779aa5" providerId="Windows Live" clId="Web-{B7D7AB06-7B71-4F10-958C-E30282DB760B}" dt="2022-03-05T13:06:36.728" v="24"/>
          <ac:spMkLst>
            <pc:docMk/>
            <pc:sldMk cId="4109082022" sldId="266"/>
            <ac:spMk id="2" creationId="{3E7147B1-177F-4834-AD18-9BCDDD7C493F}"/>
          </ac:spMkLst>
        </pc:spChg>
        <pc:spChg chg="del">
          <ac:chgData name="Zhigalov Roman" userId="1f97e9fdf7779aa5" providerId="Windows Live" clId="Web-{B7D7AB06-7B71-4F10-958C-E30282DB760B}" dt="2022-03-05T13:06:32.291" v="23"/>
          <ac:spMkLst>
            <pc:docMk/>
            <pc:sldMk cId="4109082022" sldId="266"/>
            <ac:spMk id="3" creationId="{69938D5C-DCB9-433F-B432-4710F552F530}"/>
          </ac:spMkLst>
        </pc:spChg>
        <pc:spChg chg="add">
          <ac:chgData name="Zhigalov Roman" userId="1f97e9fdf7779aa5" providerId="Windows Live" clId="Web-{B7D7AB06-7B71-4F10-958C-E30282DB760B}" dt="2022-03-05T13:06:36.728" v="24"/>
          <ac:spMkLst>
            <pc:docMk/>
            <pc:sldMk cId="4109082022" sldId="266"/>
            <ac:spMk id="9" creationId="{665DBBEF-238B-476B-96AB-8AAC3224ECEA}"/>
          </ac:spMkLst>
        </pc:spChg>
        <pc:spChg chg="add">
          <ac:chgData name="Zhigalov Roman" userId="1f97e9fdf7779aa5" providerId="Windows Live" clId="Web-{B7D7AB06-7B71-4F10-958C-E30282DB760B}" dt="2022-03-05T13:06:36.728" v="24"/>
          <ac:spMkLst>
            <pc:docMk/>
            <pc:sldMk cId="4109082022" sldId="266"/>
            <ac:spMk id="11" creationId="{3FCFB1DE-0B7E-48CC-BA90-B2AB0889F9D6}"/>
          </ac:spMkLst>
        </pc:spChg>
        <pc:picChg chg="add mod ord">
          <ac:chgData name="Zhigalov Roman" userId="1f97e9fdf7779aa5" providerId="Windows Live" clId="Web-{B7D7AB06-7B71-4F10-958C-E30282DB760B}" dt="2022-03-05T13:06:36.728" v="24"/>
          <ac:picMkLst>
            <pc:docMk/>
            <pc:sldMk cId="4109082022" sldId="266"/>
            <ac:picMk id="4" creationId="{2A203B53-30F3-407C-B92E-07A99A40E8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627F1-88E6-4DCE-B583-DF6890E4F154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3917A-9BA5-4737-B6BC-E8620F991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9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3917A-9BA5-4737-B6BC-E8620F991E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5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3917A-9BA5-4737-B6BC-E8620F991E5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5A273-9D62-4DDE-9635-97FD1CAE9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A4A62-4E7B-4C0C-B61F-E6240AAAC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F6CC8-34BA-4098-ADA1-590B54CB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66B02-FBB6-473C-8BD5-2B9D45B8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4436EC-7D5C-4156-B8BC-A9770241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7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D5AAD-3185-44D4-B869-56BA8635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D32B6-CF25-48FD-92D1-358C78FEA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3F18D2-3619-4B64-9D7C-4AFFC3F5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3E4CE-B2D7-49AB-9850-D055B771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2B8C13-CDD6-4A10-8E31-8FAAD487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3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55058C-F4CF-4932-9006-43C9A8F17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EE60F-3299-4A2E-96AB-D9B3981B3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FAFFC-7997-4B4A-AAA0-2FBB2799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6EAA00-8428-496C-81E8-D828DAEC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AB7497-2DFA-4FA5-A7B3-551E505C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A7FF5-3937-47FC-BB7D-5BB5E994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ABE84-EB3A-4B94-913A-8BA032272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DA121-4853-4D93-8EEF-BBB8659D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15D064-2052-4045-9DF3-3EC60A93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5BFF4-E137-48D8-860F-2BEBD65A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6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EBA37-E0C1-46BB-83BD-F20ABE6C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58F8AF-F170-4256-A9CE-CC377AA5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0F5AB-799A-4640-8E52-1BF918FF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F0EFA-64AC-47E3-82A3-571046BF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C2294-0D8C-4529-AA9A-C67E839C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5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454A9-B8B9-4ECF-AC16-3D5929BB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B9AEF-BA38-41DF-98D0-F632D60FA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60686A-40D9-4D56-8E0B-45FCFFD86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5C327F-C021-4B79-BC72-FB10E8C1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3492E6-82BF-44EA-A846-E6BB4B88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7ED928-010B-41E4-8F06-6C1984D3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1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13A3A-EDAF-4098-B9F8-1A7ACED9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964765-B59C-4408-A3E5-EA9B4883F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4AC448-1BE8-4CE3-8BF1-62424B368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F80BBB-921A-4E91-B6E2-79736EE46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4FA18A-8D83-4260-932D-EE3CEC02E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1F05BF-6079-4AFC-9382-C94E1638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BB345E-4686-4606-B79F-5C0FBEC2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1DCB84-2B9F-4AD2-B0BB-DCBBB92C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4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6F42D-E874-4250-BD37-90DD4F97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1F7EAE-EF20-46A9-B162-8673B2C88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75A091-2E85-4673-9270-50648EEA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5CF2C2-4241-41F7-AF8B-7F0FE26D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1EAC43-7D10-46AC-9CEB-5CD3F54B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084E91-3046-4DD9-95FB-F046E9C1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D24281-1329-4611-AE7A-058AB047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5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E11C1-6109-43D2-A31F-FD241E7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4DD10-6A97-48B5-B7F4-E21C2B885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693D52-A5B0-4AEB-BC18-80F64A58E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7FAF4B-AA39-4C20-9E2A-FE2B1F8F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2E7AEE-C254-466A-93B5-25A95EA3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461D43-A48F-4A73-BFB1-F1774644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1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6C503-837F-43BA-8824-6E9E4FDE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58F13B-8567-47F3-BB07-B3190B92B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C5CE2E-D140-4DA4-8F7F-82D418902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80036-9AE1-46E2-BF0A-B07CA612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E6D1C9-F5F3-4769-8837-179C5CA5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FC0196-F6BA-44CC-AA48-DCBEFA44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5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94671-F1A0-4D51-BAB7-27763959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EC23D2-11F5-495C-98F3-CFAFF4005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0CDE1-1D93-44EF-8DF6-73BC207DA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A752-A57C-434B-B9A8-0325345F12A9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0FF25-6F6F-4B65-B1C0-CDBF393ED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9A22B-7BF7-4350-B92B-000FA198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1CA6E-2435-4E2A-828B-7E9386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8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38213-025A-48A1-8FB7-CBC15CEA4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28. </a:t>
            </a:r>
            <a:r>
              <a:rPr lang="ru-RU"/>
              <a:t>Франция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15BE38-1BF8-491B-9083-35204FDE8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1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7531F-D975-470B-B4CE-16517C85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Вьетнамо-Французская война 1946-1954 гг. 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Первая Индокитайская война 1945-1955 (Лев Вишня) / Проза.ру">
            <a:extLst>
              <a:ext uri="{FF2B5EF4-FFF2-40B4-BE49-F238E27FC236}">
                <a16:creationId xmlns:a16="http://schemas.microsoft.com/office/drawing/2014/main" id="{8DE49C0D-B693-4F0F-93A6-69E080E384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98388"/>
            <a:ext cx="7214616" cy="48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0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147B1-177F-4834-AD18-9BCDDD7C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Война в Алжире 1954-1962 гг.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человек, одежда, склон&#10;&#10;Автоматически созданное описание">
            <a:extLst>
              <a:ext uri="{FF2B5EF4-FFF2-40B4-BE49-F238E27FC236}">
                <a16:creationId xmlns:a16="http://schemas.microsoft.com/office/drawing/2014/main" id="{2A203B53-30F3-407C-B92E-07A99A40E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863114"/>
            <a:ext cx="7214616" cy="51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8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F5BF2-64CD-4D44-A5A9-A83FE4D0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Пятая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республика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85C5CF-A693-4B7D-BE4F-6382337FC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2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C47D-5FEE-4CAC-91B5-84457AAF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Особенности кризисных явлений во Франции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971F1B-D8E8-4E5D-834B-EF0516435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Постоянная смена правительства вызывало недовольство среди простого населения</a:t>
            </a:r>
          </a:p>
          <a:p>
            <a:r>
              <a:rPr lang="ru-RU" sz="2400" dirty="0"/>
              <a:t>Французская армия также была недовольно правительством ввиду возможной нерешимости их в ситуации с Алжиром</a:t>
            </a:r>
          </a:p>
          <a:p>
            <a:r>
              <a:rPr lang="ru-RU" sz="2400" dirty="0"/>
              <a:t>Наблюдались определенные экономические трудности</a:t>
            </a:r>
          </a:p>
        </p:txBody>
      </p:sp>
    </p:spTree>
    <p:extLst>
      <p:ext uri="{BB962C8B-B14F-4D97-AF65-F5344CB8AC3E}">
        <p14:creationId xmlns:p14="http://schemas.microsoft.com/office/powerpoint/2010/main" val="279917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479F5-E31B-424F-8614-444A2057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Май 1958 г. – мятеж военных в Алжире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Мятеж не может кончиться удачей, в противном случае его зовут иначе, или  Алжир, май 1958">
            <a:extLst>
              <a:ext uri="{FF2B5EF4-FFF2-40B4-BE49-F238E27FC236}">
                <a16:creationId xmlns:a16="http://schemas.microsoft.com/office/drawing/2014/main" id="{141F97ED-F165-4DB7-9292-E19AD4AD4F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6424"/>
            <a:ext cx="7214616" cy="47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79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944A6-CF21-495F-B2A3-5BF458B7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Июнь 1958 г. – Шарль Де Голль стал премьер-министром с чрезвычайными полномочиями 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Цена свободы | Warspot.ru">
            <a:extLst>
              <a:ext uri="{FF2B5EF4-FFF2-40B4-BE49-F238E27FC236}">
                <a16:creationId xmlns:a16="http://schemas.microsoft.com/office/drawing/2014/main" id="{B24F9541-43FA-436B-B8DF-D4C9E6376E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0201" y="640080"/>
            <a:ext cx="416280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2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6751F-1E80-420C-9748-8FA3CC1A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Основные мероприятия Шарль Де Голля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6177EE-1302-480C-BB8E-EBA195C57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Принятие</a:t>
            </a:r>
            <a:r>
              <a:rPr lang="en-US" sz="2200" dirty="0"/>
              <a:t> </a:t>
            </a:r>
            <a:r>
              <a:rPr lang="en-US" sz="2200" dirty="0" err="1"/>
              <a:t>конституции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Глава</a:t>
            </a:r>
            <a:r>
              <a:rPr lang="en-US" sz="2200" dirty="0"/>
              <a:t> </a:t>
            </a:r>
            <a:r>
              <a:rPr lang="en-US" sz="2200" dirty="0" err="1"/>
              <a:t>государства</a:t>
            </a:r>
            <a:r>
              <a:rPr lang="en-US" sz="2200" dirty="0"/>
              <a:t> </a:t>
            </a:r>
            <a:r>
              <a:rPr lang="en-US" sz="2200" dirty="0" err="1"/>
              <a:t>получил</a:t>
            </a:r>
            <a:r>
              <a:rPr lang="en-US" sz="2200" dirty="0"/>
              <a:t> </a:t>
            </a:r>
            <a:r>
              <a:rPr lang="en-US" sz="2200" dirty="0" err="1"/>
              <a:t>широчайшие</a:t>
            </a:r>
            <a:r>
              <a:rPr lang="en-US" sz="2200" dirty="0"/>
              <a:t> </a:t>
            </a:r>
            <a:r>
              <a:rPr lang="en-US" sz="2200" dirty="0" err="1"/>
              <a:t>полномочия</a:t>
            </a:r>
            <a:r>
              <a:rPr lang="en-US" sz="22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Построение</a:t>
            </a:r>
            <a:r>
              <a:rPr lang="en-US" sz="2200" dirty="0"/>
              <a:t> </a:t>
            </a:r>
            <a:r>
              <a:rPr lang="en-US" sz="2200" dirty="0" err="1"/>
              <a:t>супер-президентской</a:t>
            </a:r>
            <a:r>
              <a:rPr lang="en-US" sz="2200" dirty="0"/>
              <a:t> </a:t>
            </a:r>
            <a:r>
              <a:rPr lang="en-US" sz="2200" dirty="0" err="1"/>
              <a:t>республики</a:t>
            </a:r>
            <a:r>
              <a:rPr lang="en-US" sz="2200" dirty="0"/>
              <a:t> </a:t>
            </a:r>
            <a:r>
              <a:rPr lang="en-US" sz="2200" dirty="0" err="1"/>
              <a:t>во</a:t>
            </a:r>
            <a:r>
              <a:rPr lang="en-US" sz="2200" dirty="0"/>
              <a:t> </a:t>
            </a:r>
            <a:r>
              <a:rPr lang="en-US" sz="2200" dirty="0" err="1"/>
              <a:t>главе</a:t>
            </a:r>
            <a:r>
              <a:rPr lang="en-US" sz="2200" dirty="0"/>
              <a:t> с </a:t>
            </a:r>
            <a:r>
              <a:rPr lang="en-US" sz="2200" dirty="0" err="1"/>
              <a:t>Де</a:t>
            </a:r>
            <a:r>
              <a:rPr lang="en-US" sz="2200" dirty="0"/>
              <a:t> </a:t>
            </a:r>
            <a:r>
              <a:rPr lang="en-US" sz="2200" dirty="0" err="1"/>
              <a:t>Голлем</a:t>
            </a:r>
            <a:endParaRPr lang="en-US" sz="2200" dirty="0"/>
          </a:p>
        </p:txBody>
      </p:sp>
      <p:pic>
        <p:nvPicPr>
          <p:cNvPr id="3074" name="Picture 2" descr="Военный переворот во Франции в 1958 году. Шарль Де Голль и аналогия с  &amp;amp;quot;февральской революцией&amp;amp;quot;">
            <a:extLst>
              <a:ext uri="{FF2B5EF4-FFF2-40B4-BE49-F238E27FC236}">
                <a16:creationId xmlns:a16="http://schemas.microsoft.com/office/drawing/2014/main" id="{C30A5BD7-9570-4244-8827-DCBC5BECB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16254"/>
            <a:ext cx="6903720" cy="46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4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3EA0A-106E-41B0-9C64-AEE3D49F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Внешняя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политика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399FA9-9467-4EE0-9387-251D71044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8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8EC1D-51D8-44E4-98D0-EF23048A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64A66-F080-448C-9EDE-2979ECB5F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В 1949 г. Франция стало одной из основоположниц НАТО</a:t>
            </a:r>
          </a:p>
          <a:p>
            <a:r>
              <a:rPr lang="ru-RU" sz="2200" dirty="0"/>
              <a:t>До середины 50-х гг. Франция активно поддерживала политику НАТО и США, являясь ближайшим союзником </a:t>
            </a:r>
          </a:p>
          <a:p>
            <a:r>
              <a:rPr lang="ru-RU" sz="2200" dirty="0"/>
              <a:t>С приходом к власти Шарль Де Голля – Франция начала осуществлять независимую и самостоятельную политику</a:t>
            </a:r>
          </a:p>
          <a:p>
            <a:r>
              <a:rPr lang="ru-RU" sz="2200" dirty="0"/>
              <a:t>В 1966 г. Франция вышла из НАТО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3053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011D745-1798-411F-A0D9-BA95128A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Франция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60-е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XX в.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CACEC2-F54D-4563-B599-2BA1AC192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5CF3C-EC62-4BD2-95B8-10A04390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6484C-4C81-4E02-9DC2-6D0595406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139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F2131-94C6-40B1-9131-49F463BD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Особенности развития Франции в 50-е – 60-е гг.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22ABE-2426-49FB-A4C6-C118F351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Де Голль проводил модернизацию экономики. Росло вмешательство государства в экономику. Развивалась атомная и космическая отрасль, ракетостроение, радиоэлектроника и производство ЭВМ</a:t>
            </a:r>
          </a:p>
          <a:p>
            <a:r>
              <a:rPr lang="ru-RU" sz="2200" dirty="0"/>
              <a:t>Эффективность производства и производительность труда во Франции превышали средние показатели по Западной Европе. По темпам роста французская экономика уступала только Японии</a:t>
            </a:r>
          </a:p>
          <a:p>
            <a:r>
              <a:rPr lang="ru-RU" sz="2200" dirty="0"/>
              <a:t>При поддержке государства небольшие крестьянские хозяйства превратились в современные фермерские производства. Франция стала крупнейшим в Западной Европе экспортером продовольствия.</a:t>
            </a:r>
          </a:p>
        </p:txBody>
      </p:sp>
    </p:spTree>
    <p:extLst>
      <p:ext uri="{BB962C8B-B14F-4D97-AF65-F5344CB8AC3E}">
        <p14:creationId xmlns:p14="http://schemas.microsoft.com/office/powerpoint/2010/main" val="355632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Франция в 1960-е: победа молодых • Расшифровка эпизода • Arzamas">
            <a:extLst>
              <a:ext uri="{FF2B5EF4-FFF2-40B4-BE49-F238E27FC236}">
                <a16:creationId xmlns:a16="http://schemas.microsoft.com/office/drawing/2014/main" id="{7E667FF7-E070-4D7C-870F-3CE5E4486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917" y="643467"/>
            <a:ext cx="8346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89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Франция в 1960-е: победа молодых • Расшифровка эпизода • Arzamas">
            <a:extLst>
              <a:ext uri="{FF2B5EF4-FFF2-40B4-BE49-F238E27FC236}">
                <a16:creationId xmlns:a16="http://schemas.microsoft.com/office/drawing/2014/main" id="{FCFDBB13-AC77-447F-AEAA-E61F4853E9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29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1AAA4-0C4F-4212-805E-2D266565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Причины кризиса 1968 г.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47DE9-C0B9-41C4-9348-06D33769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Медленный рост реальной зарплаты, рост безработицы</a:t>
            </a:r>
          </a:p>
          <a:p>
            <a:r>
              <a:rPr lang="ru-RU" sz="2200" dirty="0"/>
              <a:t>Профсоюзы были недовольны жесткими рабочими законами</a:t>
            </a:r>
          </a:p>
          <a:p>
            <a:r>
              <a:rPr lang="ru-RU" sz="2200" dirty="0"/>
              <a:t>Недовольство авторитарным стилем правления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46087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32CCA-BC23-4073-A254-4B60F3CD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Май 1968 г. – студенческие столкновения в Париже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Французский май 1968 года: как это было полвека назад">
            <a:extLst>
              <a:ext uri="{FF2B5EF4-FFF2-40B4-BE49-F238E27FC236}">
                <a16:creationId xmlns:a16="http://schemas.microsoft.com/office/drawing/2014/main" id="{F9C7F069-F585-4AE1-A909-C97B236104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7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8" name="Picture 10" descr="1968-й. Как парижский май стал символом перемен">
            <a:extLst>
              <a:ext uri="{FF2B5EF4-FFF2-40B4-BE49-F238E27FC236}">
                <a16:creationId xmlns:a16="http://schemas.microsoft.com/office/drawing/2014/main" id="{C2745995-14FE-4E47-B0F5-D87430F1A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917" y="643467"/>
            <a:ext cx="8346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09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нец &amp;amp;quot;красного мая&amp;amp;quot;. История студенческой революции во Франции-68">
            <a:extLst>
              <a:ext uri="{FF2B5EF4-FFF2-40B4-BE49-F238E27FC236}">
                <a16:creationId xmlns:a16="http://schemas.microsoft.com/office/drawing/2014/main" id="{47E37EDB-43EF-4F37-87BF-CC6B5D4C23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0" y="643466"/>
            <a:ext cx="990411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27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9FA58-4108-4878-A25F-DA072514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Апрель 1969 г. – Де Голль уходит в отставку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Де Голль, упущенный шанс человечества | Еженедельник «Военно-промышленный  курьер»">
            <a:extLst>
              <a:ext uri="{FF2B5EF4-FFF2-40B4-BE49-F238E27FC236}">
                <a16:creationId xmlns:a16="http://schemas.microsoft.com/office/drawing/2014/main" id="{1ED9102A-D8D6-438A-9ED1-D9A04D78CD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503410"/>
            <a:ext cx="7214616" cy="382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31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232FA-8BC0-4E89-A1F9-467C9D09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Франция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конце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XX –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начале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XXI в.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083E6-6505-4815-A5EB-44BB9D7C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72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1AB7A-ED97-4B1A-A5A9-36300899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Особенности развития Франции в 70-е гг.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4AA25-4BEA-4A52-887F-1F029CA9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Ослабление государственного регулирования</a:t>
            </a:r>
          </a:p>
          <a:p>
            <a:r>
              <a:rPr lang="ru-RU" sz="2200" dirty="0"/>
              <a:t>Возвращение к проамериканскому курсу во внешней политике</a:t>
            </a:r>
          </a:p>
          <a:p>
            <a:r>
              <a:rPr lang="ru-RU" sz="2200" dirty="0"/>
              <a:t>Движение к созданию в Европе единой и экономической системы</a:t>
            </a:r>
          </a:p>
          <a:p>
            <a:r>
              <a:rPr lang="ru-RU" sz="2200" dirty="0"/>
              <a:t>Сокращение социальных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53413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F2316-D64D-41FF-9E17-BA4E9F4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B6197CC-D309-4565-A297-F231F0A0B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Четвертая французская республика</a:t>
            </a:r>
          </a:p>
          <a:p>
            <a:r>
              <a:rPr lang="ru-RU" sz="2600" dirty="0"/>
              <a:t>Распад Французской колониальной империи</a:t>
            </a:r>
          </a:p>
          <a:p>
            <a:r>
              <a:rPr lang="ru-RU" sz="2600" dirty="0"/>
              <a:t>Пятая республика</a:t>
            </a:r>
          </a:p>
          <a:p>
            <a:r>
              <a:rPr lang="ru-RU" sz="2600" dirty="0"/>
              <a:t>Внешняя политика</a:t>
            </a:r>
          </a:p>
          <a:p>
            <a:r>
              <a:rPr lang="ru-RU" sz="2600" dirty="0"/>
              <a:t>Франция в 60-е гг. </a:t>
            </a:r>
            <a:r>
              <a:rPr lang="en-US" sz="2600" dirty="0"/>
              <a:t>XX</a:t>
            </a:r>
            <a:r>
              <a:rPr lang="ru-RU" sz="2600" dirty="0"/>
              <a:t> в.</a:t>
            </a:r>
          </a:p>
          <a:p>
            <a:r>
              <a:rPr lang="ru-RU" sz="2600" dirty="0"/>
              <a:t>Франция в конце </a:t>
            </a:r>
            <a:r>
              <a:rPr lang="en-US" sz="2600" dirty="0"/>
              <a:t>XX</a:t>
            </a:r>
            <a:r>
              <a:rPr lang="ru-RU" sz="2600" dirty="0"/>
              <a:t> – начале </a:t>
            </a:r>
            <a:r>
              <a:rPr lang="en-US" sz="2600" dirty="0"/>
              <a:t>XXI</a:t>
            </a:r>
            <a:r>
              <a:rPr lang="ru-RU" sz="2600" dirty="0"/>
              <a:t> в. </a:t>
            </a:r>
          </a:p>
        </p:txBody>
      </p:sp>
    </p:spTree>
    <p:extLst>
      <p:ext uri="{BB962C8B-B14F-4D97-AF65-F5344CB8AC3E}">
        <p14:creationId xmlns:p14="http://schemas.microsoft.com/office/powerpoint/2010/main" val="4273697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37F51-8E20-48A2-BE5F-DD587A9F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Франсуа Миттеран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1E0159-F3DD-4FDC-8E34-76665796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французский</a:t>
            </a:r>
            <a:r>
              <a:rPr lang="en-US" sz="2200" dirty="0"/>
              <a:t> </a:t>
            </a:r>
            <a:r>
              <a:rPr lang="en-US" sz="2200" dirty="0" err="1"/>
              <a:t>государственный</a:t>
            </a:r>
            <a:r>
              <a:rPr lang="en-US" sz="2200" dirty="0"/>
              <a:t> и </a:t>
            </a:r>
            <a:r>
              <a:rPr lang="en-US" sz="2200" dirty="0" err="1"/>
              <a:t>политический</a:t>
            </a:r>
            <a:r>
              <a:rPr lang="en-US" sz="2200" dirty="0"/>
              <a:t> </a:t>
            </a:r>
            <a:r>
              <a:rPr lang="en-US" sz="2200" dirty="0" err="1"/>
              <a:t>деятель</a:t>
            </a:r>
            <a:r>
              <a:rPr lang="en-US" sz="2200" dirty="0"/>
              <a:t>, </a:t>
            </a:r>
            <a:r>
              <a:rPr lang="en-US" sz="2200" dirty="0" err="1"/>
              <a:t>один</a:t>
            </a:r>
            <a:r>
              <a:rPr lang="en-US" sz="2200" dirty="0"/>
              <a:t> </a:t>
            </a:r>
            <a:r>
              <a:rPr lang="en-US" sz="2200" dirty="0" err="1"/>
              <a:t>из</a:t>
            </a:r>
            <a:r>
              <a:rPr lang="en-US" sz="2200" dirty="0"/>
              <a:t> </a:t>
            </a:r>
            <a:r>
              <a:rPr lang="en-US" sz="2200" dirty="0" err="1"/>
              <a:t>лидеров</a:t>
            </a:r>
            <a:r>
              <a:rPr lang="en-US" sz="2200" dirty="0"/>
              <a:t> </a:t>
            </a:r>
            <a:r>
              <a:rPr lang="en-US" sz="2200" dirty="0" err="1"/>
              <a:t>социалистического</a:t>
            </a:r>
            <a:r>
              <a:rPr lang="en-US" sz="2200" dirty="0"/>
              <a:t> </a:t>
            </a:r>
            <a:r>
              <a:rPr lang="en-US" sz="2200" dirty="0" err="1"/>
              <a:t>движения</a:t>
            </a:r>
            <a:r>
              <a:rPr lang="en-US" sz="2200" dirty="0"/>
              <a:t>, 21-й </a:t>
            </a:r>
            <a:r>
              <a:rPr lang="en-US" sz="2200" dirty="0" err="1"/>
              <a:t>президент</a:t>
            </a:r>
            <a:r>
              <a:rPr lang="en-US" sz="2200" dirty="0"/>
              <a:t> </a:t>
            </a:r>
            <a:r>
              <a:rPr lang="en-US" sz="2200" dirty="0" err="1"/>
              <a:t>Франции</a:t>
            </a:r>
            <a:r>
              <a:rPr lang="en-US" sz="2200" dirty="0"/>
              <a:t> с 1981 </a:t>
            </a:r>
            <a:r>
              <a:rPr lang="en-US" sz="2200" dirty="0" err="1"/>
              <a:t>по</a:t>
            </a:r>
            <a:r>
              <a:rPr lang="en-US" sz="2200" dirty="0"/>
              <a:t> 1995 </a:t>
            </a:r>
            <a:r>
              <a:rPr lang="en-US" sz="2200" dirty="0" err="1"/>
              <a:t>годы</a:t>
            </a:r>
            <a:r>
              <a:rPr lang="en-US" sz="2200" dirty="0"/>
              <a:t>.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4446EB8-35C0-4CDA-9342-F47A76FF3C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556" y="640080"/>
            <a:ext cx="418720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98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02369-A232-4CE6-BA51-ABFAC061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3400"/>
              <a:t>Социалистические реформы во Франции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C11D0-987E-4D97-926A-60EC02EC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расширены права профсоюзов, сокращен пенсионный возраст, </a:t>
            </a:r>
          </a:p>
          <a:p>
            <a:r>
              <a:rPr lang="ru-RU" sz="2200" dirty="0"/>
              <a:t>увеличены минимальная заработная плата и пособия по безработице, </a:t>
            </a:r>
          </a:p>
          <a:p>
            <a:r>
              <a:rPr lang="ru-RU" sz="2200" dirty="0"/>
              <a:t>«заморожены» цены на некоторые товары массового потребления</a:t>
            </a:r>
          </a:p>
          <a:p>
            <a:r>
              <a:rPr lang="ru-RU" sz="2200" dirty="0"/>
              <a:t> произведена национализация крупнейших и передовых отраслей промышленности.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619096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871ED-8A56-4E5B-88BE-0488A623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Франция в 90-е гг. </a:t>
            </a:r>
            <a:r>
              <a:rPr lang="en-US" sz="5400"/>
              <a:t>XX</a:t>
            </a:r>
            <a:r>
              <a:rPr lang="ru-RU" sz="5400"/>
              <a:t> в. – </a:t>
            </a:r>
            <a:r>
              <a:rPr lang="en-US" sz="5400"/>
              <a:t>XXI</a:t>
            </a:r>
            <a:r>
              <a:rPr lang="ru-RU" sz="5400"/>
              <a:t> в.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F2CC9-865F-4BB0-BC44-40F63EE8E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Экономические и социальные потрясения</a:t>
            </a:r>
          </a:p>
          <a:p>
            <a:r>
              <a:rPr lang="ru-RU" sz="2200" dirty="0"/>
              <a:t>Политика, направленная на сокращение государственных и социальных расходов</a:t>
            </a:r>
          </a:p>
          <a:p>
            <a:r>
              <a:rPr lang="ru-RU" sz="2200" dirty="0"/>
              <a:t>Возникновение проблем с мигрантами</a:t>
            </a:r>
          </a:p>
          <a:p>
            <a:r>
              <a:rPr lang="ru-RU" sz="2200" dirty="0"/>
              <a:t>Частые политические скандалы</a:t>
            </a:r>
          </a:p>
        </p:txBody>
      </p:sp>
    </p:spTree>
    <p:extLst>
      <p:ext uri="{BB962C8B-B14F-4D97-AF65-F5344CB8AC3E}">
        <p14:creationId xmlns:p14="http://schemas.microsoft.com/office/powerpoint/2010/main" val="429296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28A14-0CBD-4A16-BFB4-20CDAD7A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283F8-28EC-4E97-8D28-E3B18ABB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83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8A4F8-6801-4B75-B383-D7F077FD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1B991-2E72-46AD-8724-68317457C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47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3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C7397-063B-45D2-946E-198ABD0A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Четвертая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французская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республика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408DDA-1C0E-4838-847F-17C0509CD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DA6D5-0D21-42F7-B8FB-E13A9E1F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Шарль Де Голль 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70887C-D6BF-48F1-9427-5565F9445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французский военный и государственный деятель, генерал. Во время Второй мировой войны стал символом французского Сопротивления.</a:t>
            </a:r>
          </a:p>
        </p:txBody>
      </p:sp>
      <p:pic>
        <p:nvPicPr>
          <p:cNvPr id="1026" name="Picture 2" descr="Изображение выглядит как человек, военная форма, шляп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FE9C0116-0D59-4975-89FD-B6BF3EB81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7494" y="640080"/>
            <a:ext cx="419732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DD517-B057-4B18-900F-F3E7D94C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200"/>
              <a:t>Особенности послевоенного развития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2F8D3-1E0D-40E5-A879-52480B71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Национализация предприятий угольной и нефтеперерабатывающей промышленности, машиностроения, гражданской авиации и торгового флота</a:t>
            </a:r>
          </a:p>
          <a:p>
            <a:r>
              <a:rPr lang="ru-RU" sz="2200" dirty="0"/>
              <a:t>Появление новых отраслей промышленности, помощь по плану Маршалла</a:t>
            </a:r>
          </a:p>
          <a:p>
            <a:r>
              <a:rPr lang="ru-RU" sz="2200" dirty="0"/>
              <a:t>На лидирующие позиции вышли левые парти (социалистические и коммунистические)</a:t>
            </a:r>
          </a:p>
          <a:p>
            <a:r>
              <a:rPr lang="ru-RU" sz="2200" dirty="0"/>
              <a:t>Франция провозглашалась парламентской республикой и социальным государством с правом граждан на отдых, социальное обеспечение, образование</a:t>
            </a:r>
          </a:p>
          <a:p>
            <a:r>
              <a:rPr lang="ru-RU" sz="2200" dirty="0"/>
              <a:t>Существование Четвертой Республики характеризовалось политической нестабильностью. В 1946—1958 гг. во Франции сменилось 22 правительства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8163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Франция после Второй мировой войны (Послевоенная Франция) | История">
            <a:extLst>
              <a:ext uri="{FF2B5EF4-FFF2-40B4-BE49-F238E27FC236}">
                <a16:creationId xmlns:a16="http://schemas.microsoft.com/office/drawing/2014/main" id="{490F860F-2315-4043-941B-BBCD733825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268" y="643467"/>
            <a:ext cx="1017546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0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379DB-4A1E-44F2-8EDF-33F8B58E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Распад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Французской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колониальной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системы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742D8F-A23A-4459-BA96-4A7888301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5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B8F45-A3A6-4254-BF64-A05B53E4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Французская колониальная империя</a:t>
            </a:r>
          </a:p>
        </p:txBody>
      </p:sp>
      <p:pic>
        <p:nvPicPr>
          <p:cNvPr id="4098" name="Picture 2" descr="Колонии Франции — Википедия">
            <a:extLst>
              <a:ext uri="{FF2B5EF4-FFF2-40B4-BE49-F238E27FC236}">
                <a16:creationId xmlns:a16="http://schemas.microsoft.com/office/drawing/2014/main" id="{4682D486-9B4A-4C3A-BEE1-EFFBC3947F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647902"/>
            <a:ext cx="6780700" cy="35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25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562</Words>
  <Application>Microsoft Office PowerPoint</Application>
  <PresentationFormat>Широкоэкранный</PresentationFormat>
  <Paragraphs>73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§ 28. Франция</vt:lpstr>
      <vt:lpstr>Проверка д/з</vt:lpstr>
      <vt:lpstr>План урока</vt:lpstr>
      <vt:lpstr>1. Четвертая французская республика</vt:lpstr>
      <vt:lpstr>Шарль Де Голль </vt:lpstr>
      <vt:lpstr>Особенности послевоенного развития</vt:lpstr>
      <vt:lpstr>Презентация PowerPoint</vt:lpstr>
      <vt:lpstr>2. Распад Французской колониальной системы</vt:lpstr>
      <vt:lpstr>Французская колониальная империя</vt:lpstr>
      <vt:lpstr>Вьетнамо-Французская война 1946-1954 гг. </vt:lpstr>
      <vt:lpstr>Война в Алжире 1954-1962 гг.</vt:lpstr>
      <vt:lpstr>3. Пятая республика</vt:lpstr>
      <vt:lpstr>Особенности кризисных явлений во Франции</vt:lpstr>
      <vt:lpstr>Май 1958 г. – мятеж военных в Алжире</vt:lpstr>
      <vt:lpstr>Июнь 1958 г. – Шарль Де Голль стал премьер-министром с чрезвычайными полномочиями </vt:lpstr>
      <vt:lpstr>Основные мероприятия Шарль Де Голля</vt:lpstr>
      <vt:lpstr>4. Внешняя политика</vt:lpstr>
      <vt:lpstr>Основные положения</vt:lpstr>
      <vt:lpstr>5. Франция в 60-е гг. XX в.</vt:lpstr>
      <vt:lpstr>Особенности развития Франции в 50-е – 60-е гг.</vt:lpstr>
      <vt:lpstr>Презентация PowerPoint</vt:lpstr>
      <vt:lpstr>Презентация PowerPoint</vt:lpstr>
      <vt:lpstr>Причины кризиса 1968 г.</vt:lpstr>
      <vt:lpstr>Май 1968 г. – студенческие столкновения в Париже</vt:lpstr>
      <vt:lpstr>Презентация PowerPoint</vt:lpstr>
      <vt:lpstr>Презентация PowerPoint</vt:lpstr>
      <vt:lpstr>Апрель 1969 г. – Де Голль уходит в отставку</vt:lpstr>
      <vt:lpstr>6. Франция в конце XX – начале XXI в. </vt:lpstr>
      <vt:lpstr>Особенности развития Франции в 70-е гг.</vt:lpstr>
      <vt:lpstr>Франсуа Миттеран</vt:lpstr>
      <vt:lpstr>Социалистические реформы во Франции</vt:lpstr>
      <vt:lpstr>Франция в 90-е гг. XX в. – XXI в.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28. Франция</dc:title>
  <dc:creator>Роман Жигалов</dc:creator>
  <cp:lastModifiedBy>Роман Жигалов</cp:lastModifiedBy>
  <cp:revision>9</cp:revision>
  <dcterms:created xsi:type="dcterms:W3CDTF">2022-02-26T16:54:40Z</dcterms:created>
  <dcterms:modified xsi:type="dcterms:W3CDTF">2022-03-05T13:53:12Z</dcterms:modified>
</cp:coreProperties>
</file>