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1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3286148" cy="1571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214554"/>
            <a:ext cx="3286148" cy="40005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3214710" cy="1219199"/>
          </a:xfrm>
        </p:spPr>
        <p:txBody>
          <a:bodyPr anchor="t">
            <a:noAutofit/>
          </a:bodyPr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857232"/>
            <a:ext cx="4857784" cy="45005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3116"/>
            <a:ext cx="3286148" cy="4143404"/>
          </a:xfrm>
          <a:blipFill dpi="0" rotWithShape="1">
            <a:blip r:embed="rId2">
              <a:alphaModFix amt="44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571480"/>
            <a:ext cx="4643470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071678"/>
            <a:ext cx="3286148" cy="571504"/>
          </a:xfrm>
          <a:blipFill dpi="0" rotWithShape="1">
            <a:blip r:embed="rId2">
              <a:alphaModFix amt="27000"/>
            </a:blip>
            <a:srcRect/>
            <a:tile tx="0" ty="0" sx="100000" sy="100000" flip="none" algn="tl"/>
          </a:blip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643181"/>
            <a:ext cx="3286148" cy="3643339"/>
          </a:xfrm>
          <a:blipFill dpi="0" rotWithShape="1">
            <a:blip r:embed="rId2">
              <a:alphaModFix amt="23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4810" y="500042"/>
            <a:ext cx="46434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285860"/>
            <a:ext cx="4643470" cy="50006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3286148" cy="1571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2" y="500042"/>
            <a:ext cx="4786346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C00000"/>
                </a:solidFill>
              </a:defRPr>
            </a:lvl1pPr>
          </a:lstStyle>
          <a:p>
            <a:fld id="{033DE3AF-2F93-4255-BCDC-4861A8072A1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929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C00000"/>
                </a:solidFill>
              </a:defRPr>
            </a:lvl1pPr>
          </a:lstStyle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 spc="3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3286148" cy="92869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9 класс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1000108"/>
            <a:ext cx="4714908" cy="292895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err="1" smtClean="0">
                <a:solidFill>
                  <a:srgbClr val="C00000"/>
                </a:solidFill>
              </a:rPr>
              <a:t>Медиа-азбука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C00000"/>
                </a:solidFill>
              </a:rPr>
              <a:t>«Общественная сущность человека»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808" y="3714752"/>
            <a:ext cx="3324968" cy="24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86" y="2987630"/>
            <a:ext cx="3204006" cy="222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Н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Совокупность устойчивых мотивов, которые ориентируют деятельность и поведение личности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35329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86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14818"/>
            <a:ext cx="2996913" cy="2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О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00042"/>
            <a:ext cx="4786346" cy="39290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Исторически развивающаяся совокупность отношений между людьми, складывающихся в процессе их совместной жизнедеятельности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071942"/>
            <a:ext cx="2928958" cy="252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err="1" smtClean="0"/>
              <a:t>П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857232"/>
            <a:ext cx="4786346" cy="221457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Нужда в чём-либо, отсутствие чего-либо важного, нужного для жизни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45" y="2976992"/>
            <a:ext cx="3148347" cy="209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71810"/>
            <a:ext cx="4248938" cy="310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err="1" smtClean="0"/>
              <a:t>Р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00042"/>
            <a:ext cx="4786346" cy="27146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Резкий, скачкообразный переход к новому качественному состоянию общества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48325"/>
            <a:ext cx="4071966" cy="249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2919419" cy="33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С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00042"/>
            <a:ext cx="4786346" cy="38576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/>
              <a:t>Присущая человеку способность воспроизводить действительность в мыслях и образах, понимать происходящее и осмысленно, целенаправленно действовать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299492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143380"/>
            <a:ext cx="2928958" cy="20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Т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500042"/>
            <a:ext cx="4857784" cy="4643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Совокупность индивидуальных особенностей, которые придают своеобразие поведению и деятельности человека, характеризуют степень его жизненной активности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913790"/>
            <a:ext cx="1428760" cy="172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3143242" cy="314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У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00042"/>
            <a:ext cx="4786346" cy="45720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Твёрдая уверенность личности в чём-либо, побуждающая её поступать в соответствии со своими взглядами, суждениями о важном и неважном, достойном и недостойном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072074"/>
            <a:ext cx="2143140" cy="153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857232"/>
            <a:ext cx="4786346" cy="135732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Одна из исторических форм мировоззрения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3286148" cy="1571636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Ф</a:t>
            </a:r>
            <a:endParaRPr lang="ru-RU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70088"/>
            <a:ext cx="2878090" cy="377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Х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00042"/>
            <a:ext cx="4786346" cy="31432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Совокупность относительно устойчивых свойств человека, которые проявляются в действиях и поступках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719763"/>
            <a:ext cx="4071966" cy="239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000371"/>
            <a:ext cx="3123362" cy="207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err="1" smtClean="0"/>
              <a:t>Ц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00042"/>
            <a:ext cx="4786346" cy="31432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То, что предполагает наличие жизненной цели, умение подчинить свои поступки и действия её достижению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071810"/>
            <a:ext cx="30480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750" y="3586477"/>
            <a:ext cx="2483960" cy="307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А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714356"/>
            <a:ext cx="4786346" cy="2000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Люди, которым присущи черты экстра- и интроверсии (двойственная натура)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19"/>
            <a:ext cx="3071834" cy="238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5" descr="31923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3248"/>
            <a:ext cx="4000528" cy="281518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Э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857232"/>
            <a:ext cx="4786346" cy="278608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Люди, главные интересы которых обращены на внешний мир и деятельность в нём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6869" y="3643314"/>
            <a:ext cx="2509841" cy="28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3057546" cy="242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err="1" smtClean="0"/>
              <a:t>Ю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357166"/>
            <a:ext cx="4786346" cy="464347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Швейцарский психолог, который выделил два типа характера, в зависимости от преобладающей направленности на внутренний или внешний мир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2042613" cy="295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857760"/>
            <a:ext cx="1643074" cy="177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Я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00042"/>
            <a:ext cx="4786346" cy="235745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Относительно устойчивая система представлений человека о самом себе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2405907" cy="288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18852"/>
            <a:ext cx="3885638" cy="29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00042"/>
            <a:ext cx="3357586" cy="1000132"/>
          </a:xfrm>
        </p:spPr>
        <p:txBody>
          <a:bodyPr>
            <a:noAutofit/>
          </a:bodyPr>
          <a:lstStyle/>
          <a:p>
            <a:r>
              <a:rPr lang="ru-RU" sz="5400" dirty="0" smtClean="0"/>
              <a:t>Ответы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357166"/>
            <a:ext cx="4786346" cy="61436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– </a:t>
            </a:r>
            <a:r>
              <a:rPr lang="ru-RU" dirty="0" err="1" smtClean="0"/>
              <a:t>амбиверты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</a:t>
            </a:r>
            <a:r>
              <a:rPr lang="ru-RU" dirty="0" smtClean="0"/>
              <a:t> – гуманизм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 – деятельность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– индивид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</a:t>
            </a:r>
            <a:r>
              <a:rPr lang="ru-RU" dirty="0" smtClean="0"/>
              <a:t> – культурно-исторический подход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</a:t>
            </a:r>
            <a:r>
              <a:rPr lang="ru-RU" dirty="0" smtClean="0"/>
              <a:t> – личность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dirty="0" smtClean="0"/>
              <a:t> – мотив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 – направленность личности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– общество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 – потребность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 – революция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 – сознание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dirty="0" smtClean="0"/>
              <a:t> – темперамент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 – убеждение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</a:t>
            </a:r>
            <a:r>
              <a:rPr lang="ru-RU" dirty="0" smtClean="0"/>
              <a:t> – философия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</a:t>
            </a:r>
            <a:r>
              <a:rPr lang="ru-RU" dirty="0" smtClean="0"/>
              <a:t> – характер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 – целеустремлённость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Э</a:t>
            </a:r>
            <a:r>
              <a:rPr lang="ru-RU" dirty="0" smtClean="0"/>
              <a:t> – экстраверты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Ю</a:t>
            </a:r>
            <a:r>
              <a:rPr lang="ru-RU" dirty="0" smtClean="0"/>
              <a:t> – Юнг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 – «</a:t>
            </a:r>
            <a:r>
              <a:rPr lang="ru-RU" dirty="0" err="1" smtClean="0"/>
              <a:t>Я-концепция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5693"/>
            <a:ext cx="2857520" cy="352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В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00042"/>
            <a:ext cx="4786346" cy="21431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Эпоха в истории культуры Европы, период зарождения идей гуманизма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071810"/>
            <a:ext cx="4190755" cy="26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00372"/>
            <a:ext cx="2428892" cy="277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Г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00042"/>
            <a:ext cx="4786346" cy="2928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Признание человека высшей ценностью и утверждение его права на развитие и применение своих способностей, на свободу и счастье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14686"/>
            <a:ext cx="3571900" cy="279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82" y="2857496"/>
            <a:ext cx="32637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Д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00042"/>
            <a:ext cx="4786346" cy="31432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Характерное для человека активное, целенаправленное отношение к окружающему миру и к самому себе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978" y="2714620"/>
            <a:ext cx="3313452" cy="239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071942"/>
            <a:ext cx="2571752" cy="19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57122"/>
            <a:ext cx="1928826" cy="28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И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142984"/>
            <a:ext cx="4786346" cy="21431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Человек как отдельный, единичный представитель человеческого рода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3429000"/>
            <a:ext cx="1781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553" y="3068960"/>
            <a:ext cx="2643220" cy="264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К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142984"/>
            <a:ext cx="4786346" cy="4643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Подход к изучению общества согласно которому жизнь общества рассматривается как область влияния моральных, эстетических и других духовных ценностей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484776"/>
            <a:ext cx="2750363" cy="358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Л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Человек как сознательный и ответственный субъект деятельности и отношений с людьми, социальный индивид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93767"/>
            <a:ext cx="2786082" cy="292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86035"/>
            <a:ext cx="3857652" cy="31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М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000108"/>
            <a:ext cx="4786346" cy="20002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То, ради чего человек выполняет те или иные действия</a:t>
            </a:r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1606" y="3143248"/>
            <a:ext cx="2990856" cy="299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74329"/>
            <a:ext cx="2928958" cy="319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0300076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4EAD29-BE90-4627-AEA4-423F0D9082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TS030007631</Template>
  <TotalTime>135</TotalTime>
  <Words>374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Schoolbook</vt:lpstr>
      <vt:lpstr>TS030007631</vt:lpstr>
      <vt:lpstr>9 класс</vt:lpstr>
      <vt:lpstr>А</vt:lpstr>
      <vt:lpstr>В</vt:lpstr>
      <vt:lpstr>Г</vt:lpstr>
      <vt:lpstr>Д</vt:lpstr>
      <vt:lpstr>И</vt:lpstr>
      <vt:lpstr>К</vt:lpstr>
      <vt:lpstr>Л</vt:lpstr>
      <vt:lpstr>М</vt:lpstr>
      <vt:lpstr>Н</vt:lpstr>
      <vt:lpstr>О</vt:lpstr>
      <vt:lpstr>П</vt:lpstr>
      <vt:lpstr>Р</vt:lpstr>
      <vt:lpstr>С</vt:lpstr>
      <vt:lpstr>Т</vt:lpstr>
      <vt:lpstr>У</vt:lpstr>
      <vt:lpstr>Ф</vt:lpstr>
      <vt:lpstr>Х</vt:lpstr>
      <vt:lpstr>Ц</vt:lpstr>
      <vt:lpstr>Э</vt:lpstr>
      <vt:lpstr>Ю</vt:lpstr>
      <vt:lpstr>Я</vt:lpstr>
      <vt:lpstr>Ответы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класс</dc:title>
  <dc:creator>Сурконт Татьяна</dc:creator>
  <cp:lastModifiedBy>Galina Sventuhovskaya</cp:lastModifiedBy>
  <cp:revision>16</cp:revision>
  <dcterms:created xsi:type="dcterms:W3CDTF">2013-09-22T19:57:32Z</dcterms:created>
  <dcterms:modified xsi:type="dcterms:W3CDTF">2020-02-04T18:06:51Z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TC030007631</vt:lpwstr>
  </property>
</Properties>
</file>