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hgIPxEyODPvv0sSPB2EyO6pPO3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488450-0113-4914-A0D9-80C73D76D0BA}">
  <a:tblStyle styleId="{40488450-0113-4914-A0D9-80C73D76D0B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0E6"/>
          </a:solidFill>
        </a:fill>
      </a:tcStyle>
    </a:wholeTbl>
    <a:band1H>
      <a:tcTxStyle/>
      <a:tcStyle>
        <a:fill>
          <a:solidFill>
            <a:srgbClr val="FFE0CA"/>
          </a:solidFill>
        </a:fill>
      </a:tcStyle>
    </a:band1H>
    <a:band2H>
      <a:tcTxStyle/>
    </a:band2H>
    <a:band1V>
      <a:tcTxStyle/>
      <a:tcStyle>
        <a:fill>
          <a:solidFill>
            <a:srgbClr val="FFE0C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2" name="Google Shape;62;p1:notes"/>
          <p:cNvSpPr txBox="1"/>
          <p:nvPr/>
        </p:nvSpPr>
        <p:spPr>
          <a:xfrm>
            <a:off x="3887788" y="8689975"/>
            <a:ext cx="2970212" cy="454025"/>
          </a:xfrm>
          <a:prstGeom prst="rect">
            <a:avLst/>
          </a:prstGeom>
          <a:noFill/>
          <a:ln>
            <a:noFill/>
          </a:ln>
        </p:spPr>
        <p:txBody>
          <a:bodyPr anchorCtr="0" anchor="b" bIns="47400" lIns="94800" spcFirstLastPara="1" rIns="94800" wrap="square" tIns="47400">
            <a:noAutofit/>
          </a:bodyPr>
          <a:lstStyle/>
          <a:p>
            <a:pPr indent="0" lvl="0" marL="0" marR="0" rtl="0" algn="r">
              <a:spcBef>
                <a:spcPts val="0"/>
              </a:spcBef>
              <a:spcAft>
                <a:spcPts val="0"/>
              </a:spcAft>
              <a:buNone/>
            </a:pPr>
            <a:fld id="{00000000-1234-1234-1234-123412341234}" type="slidenum">
              <a:rPr b="0" i="0" lang="ru-RU"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
        <p:nvSpPr>
          <p:cNvPr id="63" name="Google Shape;63;p1:notes"/>
          <p:cNvSpPr/>
          <p:nvPr>
            <p:ph idx="2" type="sldImg"/>
          </p:nvPr>
        </p:nvSpPr>
        <p:spPr>
          <a:xfrm>
            <a:off x="1143000" y="685800"/>
            <a:ext cx="4573588" cy="34305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1:notes"/>
          <p:cNvSpPr txBox="1"/>
          <p:nvPr>
            <p:ph idx="1" type="body"/>
          </p:nvPr>
        </p:nvSpPr>
        <p:spPr>
          <a:xfrm>
            <a:off x="914400" y="4343400"/>
            <a:ext cx="5029200" cy="4114800"/>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0" name="Google Shape;1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0" name="Google Shape;24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5" name="Google Shape;3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2" name="Google Shape;3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8" name="Google Shape;35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6" name="Google Shape;37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5" name="Google Shape;38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 name="Google Shape;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3"/>
          <p:cNvSpPr txBox="1"/>
          <p:nvPr>
            <p:ph type="ctrTitle"/>
          </p:nvPr>
        </p:nvSpPr>
        <p:spPr>
          <a:xfrm>
            <a:off x="963613" y="3951288"/>
            <a:ext cx="7713662" cy="1081087"/>
          </a:xfrm>
          <a:prstGeom prst="rect">
            <a:avLst/>
          </a:prstGeom>
          <a:noFill/>
          <a:ln>
            <a:noFill/>
          </a:ln>
        </p:spPr>
        <p:txBody>
          <a:bodyPr anchorCtr="0" anchor="b" bIns="45700" lIns="0" spcFirstLastPara="1" rIns="0" wrap="square" tIns="45700">
            <a:noAutofit/>
          </a:bodyPr>
          <a:lstStyle>
            <a:lvl1pPr lvl="0" algn="l">
              <a:lnSpc>
                <a:spcPct val="11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 name="Google Shape;15;p23"/>
          <p:cNvSpPr txBox="1"/>
          <p:nvPr>
            <p:ph idx="1" type="subTitle"/>
          </p:nvPr>
        </p:nvSpPr>
        <p:spPr>
          <a:xfrm>
            <a:off x="960438" y="5075238"/>
            <a:ext cx="7740650" cy="757237"/>
          </a:xfrm>
          <a:prstGeom prst="rect">
            <a:avLst/>
          </a:prstGeom>
          <a:noFill/>
          <a:ln>
            <a:noFill/>
          </a:ln>
        </p:spPr>
        <p:txBody>
          <a:bodyPr anchorCtr="0" anchor="t" bIns="45700" lIns="0" spcFirstLastPara="1" rIns="0" wrap="square" tIns="45700">
            <a:noAutofit/>
          </a:bodyPr>
          <a:lstStyle>
            <a:lvl1pPr lvl="0" algn="l">
              <a:spcBef>
                <a:spcPts val="0"/>
              </a:spcBef>
              <a:spcAft>
                <a:spcPts val="0"/>
              </a:spcAft>
              <a:buClr>
                <a:schemeClr val="dk1"/>
              </a:buClr>
              <a:buSzPts val="2400"/>
              <a:buFont typeface="Noto Sans Symbols"/>
              <a:buNone/>
              <a:defRPr sz="2400"/>
            </a:lvl1pPr>
            <a:lvl2pPr lvl="1" algn="l">
              <a:spcBef>
                <a:spcPts val="960"/>
              </a:spcBef>
              <a:spcAft>
                <a:spcPts val="0"/>
              </a:spcAft>
              <a:buClr>
                <a:schemeClr val="dk1"/>
              </a:buClr>
              <a:buSzPts val="1800"/>
              <a:buChar char="–"/>
              <a:defRPr/>
            </a:lvl2pPr>
            <a:lvl3pPr lvl="2" algn="l">
              <a:spcBef>
                <a:spcPts val="720"/>
              </a:spcBef>
              <a:spcAft>
                <a:spcPts val="0"/>
              </a:spcAft>
              <a:buClr>
                <a:schemeClr val="dk1"/>
              </a:buClr>
              <a:buSzPts val="1800"/>
              <a:buChar char="•"/>
              <a:defRPr/>
            </a:lvl3pPr>
            <a:lvl4pPr lvl="3" algn="l">
              <a:spcBef>
                <a:spcPts val="720"/>
              </a:spcBef>
              <a:spcAft>
                <a:spcPts val="0"/>
              </a:spcAft>
              <a:buClr>
                <a:schemeClr val="dk1"/>
              </a:buClr>
              <a:buSzPts val="1800"/>
              <a:buChar char="–"/>
              <a:defRPr/>
            </a:lvl4pPr>
            <a:lvl5pPr lvl="4" algn="l">
              <a:spcBef>
                <a:spcPts val="720"/>
              </a:spcBef>
              <a:spcAft>
                <a:spcPts val="0"/>
              </a:spcAft>
              <a:buClr>
                <a:schemeClr val="dk1"/>
              </a:buClr>
              <a:buSzPts val="1800"/>
              <a:buChar char="»"/>
              <a:defRPr/>
            </a:lvl5pPr>
            <a:lvl6pPr lvl="5" algn="l">
              <a:spcBef>
                <a:spcPts val="720"/>
              </a:spcBef>
              <a:spcAft>
                <a:spcPts val="0"/>
              </a:spcAft>
              <a:buClr>
                <a:schemeClr val="dk1"/>
              </a:buClr>
              <a:buSzPts val="1800"/>
              <a:buChar char="»"/>
              <a:defRPr/>
            </a:lvl6pPr>
            <a:lvl7pPr lvl="6" algn="l">
              <a:spcBef>
                <a:spcPts val="720"/>
              </a:spcBef>
              <a:spcAft>
                <a:spcPts val="0"/>
              </a:spcAft>
              <a:buClr>
                <a:schemeClr val="dk1"/>
              </a:buClr>
              <a:buSzPts val="1800"/>
              <a:buChar char="»"/>
              <a:defRPr/>
            </a:lvl7pPr>
            <a:lvl8pPr lvl="7" algn="l">
              <a:spcBef>
                <a:spcPts val="720"/>
              </a:spcBef>
              <a:spcAft>
                <a:spcPts val="0"/>
              </a:spcAft>
              <a:buClr>
                <a:schemeClr val="dk1"/>
              </a:buClr>
              <a:buSzPts val="1800"/>
              <a:buChar char="»"/>
              <a:defRPr/>
            </a:lvl8pPr>
            <a:lvl9pPr lvl="8" algn="l">
              <a:spcBef>
                <a:spcPts val="720"/>
              </a:spcBef>
              <a:spcAft>
                <a:spcPts val="720"/>
              </a:spcAft>
              <a:buClr>
                <a:schemeClr val="dk1"/>
              </a:buClr>
              <a:buSzPts val="1800"/>
              <a:buChar char="»"/>
              <a:defRPr/>
            </a:lvl9pPr>
          </a:lstStyle>
          <a:p/>
        </p:txBody>
      </p:sp>
      <p:sp>
        <p:nvSpPr>
          <p:cNvPr id="16" name="Google Shape;16;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52" name="Shape 52"/>
        <p:cNvGrpSpPr/>
        <p:nvPr/>
      </p:nvGrpSpPr>
      <p:grpSpPr>
        <a:xfrm>
          <a:off x="0" y="0"/>
          <a:ext cx="0" cy="0"/>
          <a:chOff x="0" y="0"/>
          <a:chExt cx="0" cy="0"/>
        </a:xfrm>
      </p:grpSpPr>
      <p:sp>
        <p:nvSpPr>
          <p:cNvPr id="53" name="Google Shape;53;p32"/>
          <p:cNvSpPr txBox="1"/>
          <p:nvPr>
            <p:ph type="title"/>
          </p:nvPr>
        </p:nvSpPr>
        <p:spPr>
          <a:xfrm>
            <a:off x="311150" y="271463"/>
            <a:ext cx="8520113" cy="6477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2"/>
          <p:cNvSpPr txBox="1"/>
          <p:nvPr>
            <p:ph idx="1" type="body"/>
          </p:nvPr>
        </p:nvSpPr>
        <p:spPr>
          <a:xfrm rot="5400000">
            <a:off x="2401094" y="-616743"/>
            <a:ext cx="4313238" cy="8524875"/>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Clr>
                <a:schemeClr val="dk1"/>
              </a:buClr>
              <a:buSzPts val="1800"/>
              <a:buChar char="▪"/>
              <a:defRPr/>
            </a:lvl1pPr>
            <a:lvl2pPr indent="-342900" lvl="1" marL="914400" algn="l">
              <a:spcBef>
                <a:spcPts val="720"/>
              </a:spcBef>
              <a:spcAft>
                <a:spcPts val="0"/>
              </a:spcAft>
              <a:buClr>
                <a:schemeClr val="dk1"/>
              </a:buClr>
              <a:buSzPts val="1800"/>
              <a:buChar char="–"/>
              <a:defRPr/>
            </a:lvl2pPr>
            <a:lvl3pPr indent="-342900" lvl="2" marL="1371600" algn="l">
              <a:spcBef>
                <a:spcPts val="720"/>
              </a:spcBef>
              <a:spcAft>
                <a:spcPts val="0"/>
              </a:spcAft>
              <a:buClr>
                <a:schemeClr val="dk1"/>
              </a:buClr>
              <a:buSzPts val="1800"/>
              <a:buChar char="•"/>
              <a:defRPr/>
            </a:lvl3pPr>
            <a:lvl4pPr indent="-342900" lvl="3" marL="1828800" algn="l">
              <a:spcBef>
                <a:spcPts val="720"/>
              </a:spcBef>
              <a:spcAft>
                <a:spcPts val="0"/>
              </a:spcAft>
              <a:buClr>
                <a:schemeClr val="dk1"/>
              </a:buClr>
              <a:buSzPts val="1800"/>
              <a:buChar char="–"/>
              <a:defRPr/>
            </a:lvl4pPr>
            <a:lvl5pPr indent="-342900" lvl="4" marL="2286000" algn="l">
              <a:spcBef>
                <a:spcPts val="720"/>
              </a:spcBef>
              <a:spcAft>
                <a:spcPts val="0"/>
              </a:spcAft>
              <a:buClr>
                <a:schemeClr val="dk1"/>
              </a:buClr>
              <a:buSzPts val="1800"/>
              <a:buChar char="»"/>
              <a:defRPr/>
            </a:lvl5pPr>
            <a:lvl6pPr indent="-342900" lvl="5" marL="2743200" algn="l">
              <a:spcBef>
                <a:spcPts val="720"/>
              </a:spcBef>
              <a:spcAft>
                <a:spcPts val="0"/>
              </a:spcAft>
              <a:buClr>
                <a:schemeClr val="dk1"/>
              </a:buClr>
              <a:buSzPts val="1800"/>
              <a:buChar char="»"/>
              <a:defRPr/>
            </a:lvl6pPr>
            <a:lvl7pPr indent="-342900" lvl="6" marL="3200400" algn="l">
              <a:spcBef>
                <a:spcPts val="720"/>
              </a:spcBef>
              <a:spcAft>
                <a:spcPts val="0"/>
              </a:spcAft>
              <a:buClr>
                <a:schemeClr val="dk1"/>
              </a:buClr>
              <a:buSzPts val="1800"/>
              <a:buChar char="»"/>
              <a:defRPr/>
            </a:lvl7pPr>
            <a:lvl8pPr indent="-342900" lvl="7" marL="3657600" algn="l">
              <a:spcBef>
                <a:spcPts val="720"/>
              </a:spcBef>
              <a:spcAft>
                <a:spcPts val="0"/>
              </a:spcAft>
              <a:buClr>
                <a:schemeClr val="dk1"/>
              </a:buClr>
              <a:buSzPts val="1800"/>
              <a:buChar char="»"/>
              <a:defRPr/>
            </a:lvl8pPr>
            <a:lvl9pPr indent="-342900" lvl="8" marL="4114800" algn="l">
              <a:spcBef>
                <a:spcPts val="720"/>
              </a:spcBef>
              <a:spcAft>
                <a:spcPts val="720"/>
              </a:spcAft>
              <a:buClr>
                <a:schemeClr val="dk1"/>
              </a:buClr>
              <a:buSzPts val="1800"/>
              <a:buChar char="»"/>
              <a:defRPr/>
            </a:lvl9pPr>
          </a:lstStyle>
          <a:p/>
        </p:txBody>
      </p:sp>
      <p:sp>
        <p:nvSpPr>
          <p:cNvPr id="55" name="Google Shape;55;p32"/>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56" name="Shape 56"/>
        <p:cNvGrpSpPr/>
        <p:nvPr/>
      </p:nvGrpSpPr>
      <p:grpSpPr>
        <a:xfrm>
          <a:off x="0" y="0"/>
          <a:ext cx="0" cy="0"/>
          <a:chOff x="0" y="0"/>
          <a:chExt cx="0" cy="0"/>
        </a:xfrm>
      </p:grpSpPr>
      <p:sp>
        <p:nvSpPr>
          <p:cNvPr id="57" name="Google Shape;57;p33"/>
          <p:cNvSpPr txBox="1"/>
          <p:nvPr>
            <p:ph type="title"/>
          </p:nvPr>
        </p:nvSpPr>
        <p:spPr>
          <a:xfrm rot="5400000">
            <a:off x="4999038" y="1970088"/>
            <a:ext cx="5530850" cy="2133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33"/>
          <p:cNvSpPr txBox="1"/>
          <p:nvPr>
            <p:ph idx="1" type="body"/>
          </p:nvPr>
        </p:nvSpPr>
        <p:spPr>
          <a:xfrm rot="5400000">
            <a:off x="654844" y="-88106"/>
            <a:ext cx="5530850" cy="6249988"/>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Clr>
                <a:schemeClr val="dk1"/>
              </a:buClr>
              <a:buSzPts val="1800"/>
              <a:buChar char="▪"/>
              <a:defRPr/>
            </a:lvl1pPr>
            <a:lvl2pPr indent="-342900" lvl="1" marL="914400" algn="l">
              <a:spcBef>
                <a:spcPts val="720"/>
              </a:spcBef>
              <a:spcAft>
                <a:spcPts val="0"/>
              </a:spcAft>
              <a:buClr>
                <a:schemeClr val="dk1"/>
              </a:buClr>
              <a:buSzPts val="1800"/>
              <a:buChar char="–"/>
              <a:defRPr/>
            </a:lvl2pPr>
            <a:lvl3pPr indent="-342900" lvl="2" marL="1371600" algn="l">
              <a:spcBef>
                <a:spcPts val="720"/>
              </a:spcBef>
              <a:spcAft>
                <a:spcPts val="0"/>
              </a:spcAft>
              <a:buClr>
                <a:schemeClr val="dk1"/>
              </a:buClr>
              <a:buSzPts val="1800"/>
              <a:buChar char="•"/>
              <a:defRPr/>
            </a:lvl3pPr>
            <a:lvl4pPr indent="-342900" lvl="3" marL="1828800" algn="l">
              <a:spcBef>
                <a:spcPts val="720"/>
              </a:spcBef>
              <a:spcAft>
                <a:spcPts val="0"/>
              </a:spcAft>
              <a:buClr>
                <a:schemeClr val="dk1"/>
              </a:buClr>
              <a:buSzPts val="1800"/>
              <a:buChar char="–"/>
              <a:defRPr/>
            </a:lvl4pPr>
            <a:lvl5pPr indent="-342900" lvl="4" marL="2286000" algn="l">
              <a:spcBef>
                <a:spcPts val="720"/>
              </a:spcBef>
              <a:spcAft>
                <a:spcPts val="0"/>
              </a:spcAft>
              <a:buClr>
                <a:schemeClr val="dk1"/>
              </a:buClr>
              <a:buSzPts val="1800"/>
              <a:buChar char="»"/>
              <a:defRPr/>
            </a:lvl5pPr>
            <a:lvl6pPr indent="-342900" lvl="5" marL="2743200" algn="l">
              <a:spcBef>
                <a:spcPts val="720"/>
              </a:spcBef>
              <a:spcAft>
                <a:spcPts val="0"/>
              </a:spcAft>
              <a:buClr>
                <a:schemeClr val="dk1"/>
              </a:buClr>
              <a:buSzPts val="1800"/>
              <a:buChar char="»"/>
              <a:defRPr/>
            </a:lvl6pPr>
            <a:lvl7pPr indent="-342900" lvl="6" marL="3200400" algn="l">
              <a:spcBef>
                <a:spcPts val="720"/>
              </a:spcBef>
              <a:spcAft>
                <a:spcPts val="0"/>
              </a:spcAft>
              <a:buClr>
                <a:schemeClr val="dk1"/>
              </a:buClr>
              <a:buSzPts val="1800"/>
              <a:buChar char="»"/>
              <a:defRPr/>
            </a:lvl7pPr>
            <a:lvl8pPr indent="-342900" lvl="7" marL="3657600" algn="l">
              <a:spcBef>
                <a:spcPts val="720"/>
              </a:spcBef>
              <a:spcAft>
                <a:spcPts val="0"/>
              </a:spcAft>
              <a:buClr>
                <a:schemeClr val="dk1"/>
              </a:buClr>
              <a:buSzPts val="1800"/>
              <a:buChar char="»"/>
              <a:defRPr/>
            </a:lvl8pPr>
            <a:lvl9pPr indent="-342900" lvl="8" marL="4114800" algn="l">
              <a:spcBef>
                <a:spcPts val="720"/>
              </a:spcBef>
              <a:spcAft>
                <a:spcPts val="720"/>
              </a:spcAft>
              <a:buClr>
                <a:schemeClr val="dk1"/>
              </a:buClr>
              <a:buSzPts val="1800"/>
              <a:buChar char="»"/>
              <a:defRPr/>
            </a:lvl9pPr>
          </a:lstStyle>
          <a:p/>
        </p:txBody>
      </p:sp>
      <p:sp>
        <p:nvSpPr>
          <p:cNvPr id="59" name="Google Shape;59;p33"/>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311150" y="271463"/>
            <a:ext cx="8520113" cy="6477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24"/>
          <p:cNvSpPr txBox="1"/>
          <p:nvPr>
            <p:ph idx="1" type="body"/>
          </p:nvPr>
        </p:nvSpPr>
        <p:spPr>
          <a:xfrm>
            <a:off x="295275" y="1489075"/>
            <a:ext cx="8524875" cy="4313238"/>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Clr>
                <a:schemeClr val="dk1"/>
              </a:buClr>
              <a:buSzPts val="1800"/>
              <a:buChar char="▪"/>
              <a:defRPr/>
            </a:lvl1pPr>
            <a:lvl2pPr indent="-342900" lvl="1" marL="914400" algn="l">
              <a:spcBef>
                <a:spcPts val="720"/>
              </a:spcBef>
              <a:spcAft>
                <a:spcPts val="0"/>
              </a:spcAft>
              <a:buClr>
                <a:schemeClr val="dk1"/>
              </a:buClr>
              <a:buSzPts val="1800"/>
              <a:buChar char="–"/>
              <a:defRPr/>
            </a:lvl2pPr>
            <a:lvl3pPr indent="-342900" lvl="2" marL="1371600" algn="l">
              <a:spcBef>
                <a:spcPts val="720"/>
              </a:spcBef>
              <a:spcAft>
                <a:spcPts val="0"/>
              </a:spcAft>
              <a:buClr>
                <a:schemeClr val="dk1"/>
              </a:buClr>
              <a:buSzPts val="1800"/>
              <a:buChar char="•"/>
              <a:defRPr/>
            </a:lvl3pPr>
            <a:lvl4pPr indent="-342900" lvl="3" marL="1828800" algn="l">
              <a:spcBef>
                <a:spcPts val="720"/>
              </a:spcBef>
              <a:spcAft>
                <a:spcPts val="0"/>
              </a:spcAft>
              <a:buClr>
                <a:schemeClr val="dk1"/>
              </a:buClr>
              <a:buSzPts val="1800"/>
              <a:buChar char="–"/>
              <a:defRPr/>
            </a:lvl4pPr>
            <a:lvl5pPr indent="-342900" lvl="4" marL="2286000" algn="l">
              <a:spcBef>
                <a:spcPts val="720"/>
              </a:spcBef>
              <a:spcAft>
                <a:spcPts val="0"/>
              </a:spcAft>
              <a:buClr>
                <a:schemeClr val="dk1"/>
              </a:buClr>
              <a:buSzPts val="1800"/>
              <a:buChar char="»"/>
              <a:defRPr/>
            </a:lvl5pPr>
            <a:lvl6pPr indent="-342900" lvl="5" marL="2743200" algn="l">
              <a:spcBef>
                <a:spcPts val="720"/>
              </a:spcBef>
              <a:spcAft>
                <a:spcPts val="0"/>
              </a:spcAft>
              <a:buClr>
                <a:schemeClr val="dk1"/>
              </a:buClr>
              <a:buSzPts val="1800"/>
              <a:buChar char="»"/>
              <a:defRPr/>
            </a:lvl6pPr>
            <a:lvl7pPr indent="-342900" lvl="6" marL="3200400" algn="l">
              <a:spcBef>
                <a:spcPts val="720"/>
              </a:spcBef>
              <a:spcAft>
                <a:spcPts val="0"/>
              </a:spcAft>
              <a:buClr>
                <a:schemeClr val="dk1"/>
              </a:buClr>
              <a:buSzPts val="1800"/>
              <a:buChar char="»"/>
              <a:defRPr/>
            </a:lvl7pPr>
            <a:lvl8pPr indent="-342900" lvl="7" marL="3657600" algn="l">
              <a:spcBef>
                <a:spcPts val="720"/>
              </a:spcBef>
              <a:spcAft>
                <a:spcPts val="0"/>
              </a:spcAft>
              <a:buClr>
                <a:schemeClr val="dk1"/>
              </a:buClr>
              <a:buSzPts val="1800"/>
              <a:buChar char="»"/>
              <a:defRPr/>
            </a:lvl8pPr>
            <a:lvl9pPr indent="-342900" lvl="8" marL="4114800" algn="l">
              <a:spcBef>
                <a:spcPts val="720"/>
              </a:spcBef>
              <a:spcAft>
                <a:spcPts val="720"/>
              </a:spcAft>
              <a:buClr>
                <a:schemeClr val="dk1"/>
              </a:buClr>
              <a:buSzPts val="1800"/>
              <a:buChar char="»"/>
              <a:defRPr/>
            </a:lvl9pPr>
          </a:lstStyle>
          <a:p/>
        </p:txBody>
      </p:sp>
      <p:sp>
        <p:nvSpPr>
          <p:cNvPr id="20" name="Google Shape;20;p24"/>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1" name="Shape 21"/>
        <p:cNvGrpSpPr/>
        <p:nvPr/>
      </p:nvGrpSpPr>
      <p:grpSpPr>
        <a:xfrm>
          <a:off x="0" y="0"/>
          <a:ext cx="0" cy="0"/>
          <a:chOff x="0" y="0"/>
          <a:chExt cx="0" cy="0"/>
        </a:xfrm>
      </p:grpSpPr>
      <p:sp>
        <p:nvSpPr>
          <p:cNvPr id="22" name="Google Shape;22;p25"/>
          <p:cNvSpPr txBox="1"/>
          <p:nvPr>
            <p:ph type="title"/>
          </p:nvPr>
        </p:nvSpPr>
        <p:spPr>
          <a:xfrm>
            <a:off x="722313" y="4406900"/>
            <a:ext cx="7772400" cy="1362075"/>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b="1" sz="400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25"/>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chemeClr val="dk1"/>
              </a:buClr>
              <a:buSzPts val="2000"/>
              <a:buNone/>
              <a:defRPr sz="2000"/>
            </a:lvl1pPr>
            <a:lvl2pPr indent="-228600" lvl="1" marL="914400" algn="l">
              <a:spcBef>
                <a:spcPts val="800"/>
              </a:spcBef>
              <a:spcAft>
                <a:spcPts val="0"/>
              </a:spcAft>
              <a:buClr>
                <a:schemeClr val="dk1"/>
              </a:buClr>
              <a:buSzPts val="1800"/>
              <a:buFont typeface="Arial"/>
              <a:buNone/>
              <a:defRPr sz="1800"/>
            </a:lvl2pPr>
            <a:lvl3pPr indent="-228600" lvl="2" marL="1371600" algn="l">
              <a:spcBef>
                <a:spcPts val="720"/>
              </a:spcBef>
              <a:spcAft>
                <a:spcPts val="0"/>
              </a:spcAft>
              <a:buClr>
                <a:schemeClr val="dk1"/>
              </a:buClr>
              <a:buSzPts val="1600"/>
              <a:buFont typeface="Arial"/>
              <a:buNone/>
              <a:defRPr sz="1600"/>
            </a:lvl3pPr>
            <a:lvl4pPr indent="-228600" lvl="3" marL="1828800" algn="l">
              <a:spcBef>
                <a:spcPts val="640"/>
              </a:spcBef>
              <a:spcAft>
                <a:spcPts val="0"/>
              </a:spcAft>
              <a:buClr>
                <a:schemeClr val="dk1"/>
              </a:buClr>
              <a:buSzPts val="1400"/>
              <a:buFont typeface="Arial"/>
              <a:buNone/>
              <a:defRPr sz="1400"/>
            </a:lvl4pPr>
            <a:lvl5pPr indent="-228600" lvl="4" marL="2286000" algn="l">
              <a:spcBef>
                <a:spcPts val="560"/>
              </a:spcBef>
              <a:spcAft>
                <a:spcPts val="0"/>
              </a:spcAft>
              <a:buClr>
                <a:schemeClr val="dk1"/>
              </a:buClr>
              <a:buSzPts val="1400"/>
              <a:buFont typeface="Arial"/>
              <a:buNone/>
              <a:defRPr sz="1400"/>
            </a:lvl5pPr>
            <a:lvl6pPr indent="-228600" lvl="5" marL="2743200" algn="l">
              <a:spcBef>
                <a:spcPts val="560"/>
              </a:spcBef>
              <a:spcAft>
                <a:spcPts val="0"/>
              </a:spcAft>
              <a:buClr>
                <a:schemeClr val="dk1"/>
              </a:buClr>
              <a:buSzPts val="1400"/>
              <a:buFont typeface="Arial"/>
              <a:buNone/>
              <a:defRPr sz="1400"/>
            </a:lvl6pPr>
            <a:lvl7pPr indent="-228600" lvl="6" marL="3200400" algn="l">
              <a:spcBef>
                <a:spcPts val="560"/>
              </a:spcBef>
              <a:spcAft>
                <a:spcPts val="0"/>
              </a:spcAft>
              <a:buClr>
                <a:schemeClr val="dk1"/>
              </a:buClr>
              <a:buSzPts val="1400"/>
              <a:buFont typeface="Arial"/>
              <a:buNone/>
              <a:defRPr sz="1400"/>
            </a:lvl7pPr>
            <a:lvl8pPr indent="-228600" lvl="7" marL="3657600" algn="l">
              <a:spcBef>
                <a:spcPts val="560"/>
              </a:spcBef>
              <a:spcAft>
                <a:spcPts val="0"/>
              </a:spcAft>
              <a:buClr>
                <a:schemeClr val="dk1"/>
              </a:buClr>
              <a:buSzPts val="1400"/>
              <a:buFont typeface="Arial"/>
              <a:buNone/>
              <a:defRPr sz="1400"/>
            </a:lvl8pPr>
            <a:lvl9pPr indent="-228600" lvl="8" marL="4114800" algn="l">
              <a:spcBef>
                <a:spcPts val="560"/>
              </a:spcBef>
              <a:spcAft>
                <a:spcPts val="560"/>
              </a:spcAft>
              <a:buClr>
                <a:schemeClr val="dk1"/>
              </a:buClr>
              <a:buSzPts val="1400"/>
              <a:buFont typeface="Arial"/>
              <a:buNone/>
              <a:defRPr sz="1400"/>
            </a:lvl9pPr>
          </a:lstStyle>
          <a:p/>
        </p:txBody>
      </p:sp>
      <p:sp>
        <p:nvSpPr>
          <p:cNvPr id="24" name="Google Shape;24;p25"/>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5" name="Shape 25"/>
        <p:cNvGrpSpPr/>
        <p:nvPr/>
      </p:nvGrpSpPr>
      <p:grpSpPr>
        <a:xfrm>
          <a:off x="0" y="0"/>
          <a:ext cx="0" cy="0"/>
          <a:chOff x="0" y="0"/>
          <a:chExt cx="0" cy="0"/>
        </a:xfrm>
      </p:grpSpPr>
      <p:sp>
        <p:nvSpPr>
          <p:cNvPr id="26" name="Google Shape;26;p26"/>
          <p:cNvSpPr txBox="1"/>
          <p:nvPr>
            <p:ph type="title"/>
          </p:nvPr>
        </p:nvSpPr>
        <p:spPr>
          <a:xfrm>
            <a:off x="311150" y="271463"/>
            <a:ext cx="8520113" cy="6477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26"/>
          <p:cNvSpPr txBox="1"/>
          <p:nvPr>
            <p:ph idx="1" type="body"/>
          </p:nvPr>
        </p:nvSpPr>
        <p:spPr>
          <a:xfrm>
            <a:off x="295275" y="1489075"/>
            <a:ext cx="4186238" cy="4313238"/>
          </a:xfrm>
          <a:prstGeom prst="rect">
            <a:avLst/>
          </a:prstGeom>
          <a:noFill/>
          <a:ln>
            <a:noFill/>
          </a:ln>
        </p:spPr>
        <p:txBody>
          <a:bodyPr anchorCtr="0" anchor="t" bIns="0" lIns="0" spcFirstLastPara="1" rIns="0" wrap="square" tIns="0">
            <a:noAutofit/>
          </a:bodyPr>
          <a:lstStyle>
            <a:lvl1pPr indent="-406400" lvl="0" marL="457200" algn="l">
              <a:spcBef>
                <a:spcPts val="0"/>
              </a:spcBef>
              <a:spcAft>
                <a:spcPts val="0"/>
              </a:spcAft>
              <a:buClr>
                <a:schemeClr val="dk1"/>
              </a:buClr>
              <a:buSzPts val="2800"/>
              <a:buChar char="▪"/>
              <a:defRPr sz="2800"/>
            </a:lvl1pPr>
            <a:lvl2pPr indent="-381000" lvl="1" marL="914400" algn="l">
              <a:spcBef>
                <a:spcPts val="1120"/>
              </a:spcBef>
              <a:spcAft>
                <a:spcPts val="0"/>
              </a:spcAft>
              <a:buClr>
                <a:schemeClr val="dk1"/>
              </a:buClr>
              <a:buSzPts val="2400"/>
              <a:buFont typeface="Arial"/>
              <a:buChar char="–"/>
              <a:defRPr sz="2400"/>
            </a:lvl2pPr>
            <a:lvl3pPr indent="-355600" lvl="2" marL="1371600" algn="l">
              <a:spcBef>
                <a:spcPts val="960"/>
              </a:spcBef>
              <a:spcAft>
                <a:spcPts val="0"/>
              </a:spcAft>
              <a:buClr>
                <a:schemeClr val="dk1"/>
              </a:buClr>
              <a:buSzPts val="2000"/>
              <a:buFont typeface="Arial"/>
              <a:buChar char="•"/>
              <a:defRPr sz="2000"/>
            </a:lvl3pPr>
            <a:lvl4pPr indent="-342900" lvl="3" marL="1828800" algn="l">
              <a:spcBef>
                <a:spcPts val="800"/>
              </a:spcBef>
              <a:spcAft>
                <a:spcPts val="0"/>
              </a:spcAft>
              <a:buClr>
                <a:schemeClr val="dk1"/>
              </a:buClr>
              <a:buSzPts val="1800"/>
              <a:buFont typeface="Arial"/>
              <a:buChar char="–"/>
              <a:defRPr sz="1800"/>
            </a:lvl4pPr>
            <a:lvl5pPr indent="-342900" lvl="4" marL="2286000" algn="l">
              <a:spcBef>
                <a:spcPts val="720"/>
              </a:spcBef>
              <a:spcAft>
                <a:spcPts val="0"/>
              </a:spcAft>
              <a:buClr>
                <a:schemeClr val="dk1"/>
              </a:buClr>
              <a:buSzPts val="1800"/>
              <a:buFont typeface="Arial"/>
              <a:buChar char="»"/>
              <a:defRPr sz="1800"/>
            </a:lvl5pPr>
            <a:lvl6pPr indent="-342900" lvl="5" marL="2743200" algn="l">
              <a:spcBef>
                <a:spcPts val="720"/>
              </a:spcBef>
              <a:spcAft>
                <a:spcPts val="0"/>
              </a:spcAft>
              <a:buClr>
                <a:schemeClr val="dk1"/>
              </a:buClr>
              <a:buSzPts val="1800"/>
              <a:buFont typeface="Arial"/>
              <a:buChar char="»"/>
              <a:defRPr sz="1800"/>
            </a:lvl6pPr>
            <a:lvl7pPr indent="-342900" lvl="6" marL="3200400" algn="l">
              <a:spcBef>
                <a:spcPts val="720"/>
              </a:spcBef>
              <a:spcAft>
                <a:spcPts val="0"/>
              </a:spcAft>
              <a:buClr>
                <a:schemeClr val="dk1"/>
              </a:buClr>
              <a:buSzPts val="1800"/>
              <a:buFont typeface="Arial"/>
              <a:buChar char="»"/>
              <a:defRPr sz="1800"/>
            </a:lvl7pPr>
            <a:lvl8pPr indent="-342900" lvl="7" marL="3657600" algn="l">
              <a:spcBef>
                <a:spcPts val="720"/>
              </a:spcBef>
              <a:spcAft>
                <a:spcPts val="0"/>
              </a:spcAft>
              <a:buClr>
                <a:schemeClr val="dk1"/>
              </a:buClr>
              <a:buSzPts val="1800"/>
              <a:buFont typeface="Arial"/>
              <a:buChar char="»"/>
              <a:defRPr sz="1800"/>
            </a:lvl8pPr>
            <a:lvl9pPr indent="-342900" lvl="8" marL="4114800" algn="l">
              <a:spcBef>
                <a:spcPts val="720"/>
              </a:spcBef>
              <a:spcAft>
                <a:spcPts val="720"/>
              </a:spcAft>
              <a:buClr>
                <a:schemeClr val="dk1"/>
              </a:buClr>
              <a:buSzPts val="1800"/>
              <a:buFont typeface="Arial"/>
              <a:buChar char="»"/>
              <a:defRPr sz="1800"/>
            </a:lvl9pPr>
          </a:lstStyle>
          <a:p/>
        </p:txBody>
      </p:sp>
      <p:sp>
        <p:nvSpPr>
          <p:cNvPr id="28" name="Google Shape;28;p26"/>
          <p:cNvSpPr txBox="1"/>
          <p:nvPr>
            <p:ph idx="2" type="body"/>
          </p:nvPr>
        </p:nvSpPr>
        <p:spPr>
          <a:xfrm>
            <a:off x="4633913" y="1489075"/>
            <a:ext cx="4186237" cy="4313238"/>
          </a:xfrm>
          <a:prstGeom prst="rect">
            <a:avLst/>
          </a:prstGeom>
          <a:noFill/>
          <a:ln>
            <a:noFill/>
          </a:ln>
        </p:spPr>
        <p:txBody>
          <a:bodyPr anchorCtr="0" anchor="t" bIns="0" lIns="0" spcFirstLastPara="1" rIns="0" wrap="square" tIns="0">
            <a:noAutofit/>
          </a:bodyPr>
          <a:lstStyle>
            <a:lvl1pPr indent="-406400" lvl="0" marL="457200" algn="l">
              <a:spcBef>
                <a:spcPts val="0"/>
              </a:spcBef>
              <a:spcAft>
                <a:spcPts val="0"/>
              </a:spcAft>
              <a:buClr>
                <a:schemeClr val="dk1"/>
              </a:buClr>
              <a:buSzPts val="2800"/>
              <a:buChar char="▪"/>
              <a:defRPr sz="2800"/>
            </a:lvl1pPr>
            <a:lvl2pPr indent="-381000" lvl="1" marL="914400" algn="l">
              <a:spcBef>
                <a:spcPts val="1120"/>
              </a:spcBef>
              <a:spcAft>
                <a:spcPts val="0"/>
              </a:spcAft>
              <a:buClr>
                <a:schemeClr val="dk1"/>
              </a:buClr>
              <a:buSzPts val="2400"/>
              <a:buFont typeface="Arial"/>
              <a:buChar char="–"/>
              <a:defRPr sz="2400"/>
            </a:lvl2pPr>
            <a:lvl3pPr indent="-355600" lvl="2" marL="1371600" algn="l">
              <a:spcBef>
                <a:spcPts val="960"/>
              </a:spcBef>
              <a:spcAft>
                <a:spcPts val="0"/>
              </a:spcAft>
              <a:buClr>
                <a:schemeClr val="dk1"/>
              </a:buClr>
              <a:buSzPts val="2000"/>
              <a:buFont typeface="Arial"/>
              <a:buChar char="•"/>
              <a:defRPr sz="2000"/>
            </a:lvl3pPr>
            <a:lvl4pPr indent="-342900" lvl="3" marL="1828800" algn="l">
              <a:spcBef>
                <a:spcPts val="800"/>
              </a:spcBef>
              <a:spcAft>
                <a:spcPts val="0"/>
              </a:spcAft>
              <a:buClr>
                <a:schemeClr val="dk1"/>
              </a:buClr>
              <a:buSzPts val="1800"/>
              <a:buFont typeface="Arial"/>
              <a:buChar char="–"/>
              <a:defRPr sz="1800"/>
            </a:lvl4pPr>
            <a:lvl5pPr indent="-342900" lvl="4" marL="2286000" algn="l">
              <a:spcBef>
                <a:spcPts val="720"/>
              </a:spcBef>
              <a:spcAft>
                <a:spcPts val="0"/>
              </a:spcAft>
              <a:buClr>
                <a:schemeClr val="dk1"/>
              </a:buClr>
              <a:buSzPts val="1800"/>
              <a:buFont typeface="Arial"/>
              <a:buChar char="»"/>
              <a:defRPr sz="1800"/>
            </a:lvl5pPr>
            <a:lvl6pPr indent="-342900" lvl="5" marL="2743200" algn="l">
              <a:spcBef>
                <a:spcPts val="720"/>
              </a:spcBef>
              <a:spcAft>
                <a:spcPts val="0"/>
              </a:spcAft>
              <a:buClr>
                <a:schemeClr val="dk1"/>
              </a:buClr>
              <a:buSzPts val="1800"/>
              <a:buFont typeface="Arial"/>
              <a:buChar char="»"/>
              <a:defRPr sz="1800"/>
            </a:lvl6pPr>
            <a:lvl7pPr indent="-342900" lvl="6" marL="3200400" algn="l">
              <a:spcBef>
                <a:spcPts val="720"/>
              </a:spcBef>
              <a:spcAft>
                <a:spcPts val="0"/>
              </a:spcAft>
              <a:buClr>
                <a:schemeClr val="dk1"/>
              </a:buClr>
              <a:buSzPts val="1800"/>
              <a:buFont typeface="Arial"/>
              <a:buChar char="»"/>
              <a:defRPr sz="1800"/>
            </a:lvl7pPr>
            <a:lvl8pPr indent="-342900" lvl="7" marL="3657600" algn="l">
              <a:spcBef>
                <a:spcPts val="720"/>
              </a:spcBef>
              <a:spcAft>
                <a:spcPts val="0"/>
              </a:spcAft>
              <a:buClr>
                <a:schemeClr val="dk1"/>
              </a:buClr>
              <a:buSzPts val="1800"/>
              <a:buFont typeface="Arial"/>
              <a:buChar char="»"/>
              <a:defRPr sz="1800"/>
            </a:lvl8pPr>
            <a:lvl9pPr indent="-342900" lvl="8" marL="4114800" algn="l">
              <a:spcBef>
                <a:spcPts val="720"/>
              </a:spcBef>
              <a:spcAft>
                <a:spcPts val="720"/>
              </a:spcAft>
              <a:buClr>
                <a:schemeClr val="dk1"/>
              </a:buClr>
              <a:buSzPts val="1800"/>
              <a:buFont typeface="Arial"/>
              <a:buChar char="»"/>
              <a:defRPr sz="1800"/>
            </a:lvl9pPr>
          </a:lstStyle>
          <a:p/>
        </p:txBody>
      </p:sp>
      <p:sp>
        <p:nvSpPr>
          <p:cNvPr id="29" name="Google Shape;29;p26"/>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0" name="Shape 30"/>
        <p:cNvGrpSpPr/>
        <p:nvPr/>
      </p:nvGrpSpPr>
      <p:grpSpPr>
        <a:xfrm>
          <a:off x="0" y="0"/>
          <a:ext cx="0" cy="0"/>
          <a:chOff x="0" y="0"/>
          <a:chExt cx="0" cy="0"/>
        </a:xfrm>
      </p:grpSpPr>
      <p:sp>
        <p:nvSpPr>
          <p:cNvPr id="31" name="Google Shape;31;p27"/>
          <p:cNvSpPr txBox="1"/>
          <p:nvPr>
            <p:ph type="title"/>
          </p:nvPr>
        </p:nvSpPr>
        <p:spPr>
          <a:xfrm>
            <a:off x="457200" y="274638"/>
            <a:ext cx="8229600" cy="11430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27"/>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chemeClr val="dk1"/>
              </a:buClr>
              <a:buSzPts val="2400"/>
              <a:buNone/>
              <a:defRPr b="1" sz="2400"/>
            </a:lvl1pPr>
            <a:lvl2pPr indent="-228600" lvl="1" marL="914400" algn="l">
              <a:spcBef>
                <a:spcPts val="960"/>
              </a:spcBef>
              <a:spcAft>
                <a:spcPts val="0"/>
              </a:spcAft>
              <a:buClr>
                <a:schemeClr val="dk1"/>
              </a:buClr>
              <a:buSzPts val="2000"/>
              <a:buFont typeface="Arial"/>
              <a:buNone/>
              <a:defRPr b="1" sz="2000"/>
            </a:lvl2pPr>
            <a:lvl3pPr indent="-228600" lvl="2" marL="1371600" algn="l">
              <a:spcBef>
                <a:spcPts val="800"/>
              </a:spcBef>
              <a:spcAft>
                <a:spcPts val="0"/>
              </a:spcAft>
              <a:buClr>
                <a:schemeClr val="dk1"/>
              </a:buClr>
              <a:buSzPts val="1800"/>
              <a:buFont typeface="Arial"/>
              <a:buNone/>
              <a:defRPr b="1" sz="1800"/>
            </a:lvl3pPr>
            <a:lvl4pPr indent="-228600" lvl="3" marL="1828800" algn="l">
              <a:spcBef>
                <a:spcPts val="720"/>
              </a:spcBef>
              <a:spcAft>
                <a:spcPts val="0"/>
              </a:spcAft>
              <a:buClr>
                <a:schemeClr val="dk1"/>
              </a:buClr>
              <a:buSzPts val="1600"/>
              <a:buFont typeface="Arial"/>
              <a:buNone/>
              <a:defRPr b="1" sz="1600"/>
            </a:lvl4pPr>
            <a:lvl5pPr indent="-228600" lvl="4" marL="2286000" algn="l">
              <a:spcBef>
                <a:spcPts val="640"/>
              </a:spcBef>
              <a:spcAft>
                <a:spcPts val="0"/>
              </a:spcAft>
              <a:buClr>
                <a:schemeClr val="dk1"/>
              </a:buClr>
              <a:buSzPts val="1600"/>
              <a:buFont typeface="Arial"/>
              <a:buNone/>
              <a:defRPr b="1" sz="1600"/>
            </a:lvl5pPr>
            <a:lvl6pPr indent="-228600" lvl="5" marL="2743200" algn="l">
              <a:spcBef>
                <a:spcPts val="640"/>
              </a:spcBef>
              <a:spcAft>
                <a:spcPts val="0"/>
              </a:spcAft>
              <a:buClr>
                <a:schemeClr val="dk1"/>
              </a:buClr>
              <a:buSzPts val="1600"/>
              <a:buFont typeface="Arial"/>
              <a:buNone/>
              <a:defRPr b="1" sz="1600"/>
            </a:lvl6pPr>
            <a:lvl7pPr indent="-228600" lvl="6" marL="3200400" algn="l">
              <a:spcBef>
                <a:spcPts val="640"/>
              </a:spcBef>
              <a:spcAft>
                <a:spcPts val="0"/>
              </a:spcAft>
              <a:buClr>
                <a:schemeClr val="dk1"/>
              </a:buClr>
              <a:buSzPts val="1600"/>
              <a:buFont typeface="Arial"/>
              <a:buNone/>
              <a:defRPr b="1" sz="1600"/>
            </a:lvl7pPr>
            <a:lvl8pPr indent="-228600" lvl="7" marL="3657600" algn="l">
              <a:spcBef>
                <a:spcPts val="640"/>
              </a:spcBef>
              <a:spcAft>
                <a:spcPts val="0"/>
              </a:spcAft>
              <a:buClr>
                <a:schemeClr val="dk1"/>
              </a:buClr>
              <a:buSzPts val="1600"/>
              <a:buFont typeface="Arial"/>
              <a:buNone/>
              <a:defRPr b="1" sz="1600"/>
            </a:lvl8pPr>
            <a:lvl9pPr indent="-228600" lvl="8" marL="4114800" algn="l">
              <a:spcBef>
                <a:spcPts val="640"/>
              </a:spcBef>
              <a:spcAft>
                <a:spcPts val="640"/>
              </a:spcAft>
              <a:buClr>
                <a:schemeClr val="dk1"/>
              </a:buClr>
              <a:buSzPts val="1600"/>
              <a:buFont typeface="Arial"/>
              <a:buNone/>
              <a:defRPr b="1" sz="1600"/>
            </a:lvl9pPr>
          </a:lstStyle>
          <a:p/>
        </p:txBody>
      </p:sp>
      <p:sp>
        <p:nvSpPr>
          <p:cNvPr id="33" name="Google Shape;33;p27"/>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381000" lvl="0" marL="457200" algn="l">
              <a:spcBef>
                <a:spcPts val="0"/>
              </a:spcBef>
              <a:spcAft>
                <a:spcPts val="0"/>
              </a:spcAft>
              <a:buClr>
                <a:schemeClr val="dk1"/>
              </a:buClr>
              <a:buSzPts val="2400"/>
              <a:buChar char="▪"/>
              <a:defRPr sz="2400"/>
            </a:lvl1pPr>
            <a:lvl2pPr indent="-355600" lvl="1" marL="914400" algn="l">
              <a:spcBef>
                <a:spcPts val="960"/>
              </a:spcBef>
              <a:spcAft>
                <a:spcPts val="0"/>
              </a:spcAft>
              <a:buClr>
                <a:schemeClr val="dk1"/>
              </a:buClr>
              <a:buSzPts val="2000"/>
              <a:buFont typeface="Arial"/>
              <a:buChar char="–"/>
              <a:defRPr sz="2000"/>
            </a:lvl2pPr>
            <a:lvl3pPr indent="-342900" lvl="2" marL="1371600" algn="l">
              <a:spcBef>
                <a:spcPts val="800"/>
              </a:spcBef>
              <a:spcAft>
                <a:spcPts val="0"/>
              </a:spcAft>
              <a:buClr>
                <a:schemeClr val="dk1"/>
              </a:buClr>
              <a:buSzPts val="1800"/>
              <a:buFont typeface="Arial"/>
              <a:buChar char="•"/>
              <a:defRPr sz="1800"/>
            </a:lvl3pPr>
            <a:lvl4pPr indent="-330200" lvl="3" marL="1828800" algn="l">
              <a:spcBef>
                <a:spcPts val="720"/>
              </a:spcBef>
              <a:spcAft>
                <a:spcPts val="0"/>
              </a:spcAft>
              <a:buClr>
                <a:schemeClr val="dk1"/>
              </a:buClr>
              <a:buSzPts val="1600"/>
              <a:buFont typeface="Arial"/>
              <a:buChar char="–"/>
              <a:defRPr sz="1600"/>
            </a:lvl4pPr>
            <a:lvl5pPr indent="-330200" lvl="4" marL="2286000" algn="l">
              <a:spcBef>
                <a:spcPts val="640"/>
              </a:spcBef>
              <a:spcAft>
                <a:spcPts val="0"/>
              </a:spcAft>
              <a:buClr>
                <a:schemeClr val="dk1"/>
              </a:buClr>
              <a:buSzPts val="1600"/>
              <a:buFont typeface="Arial"/>
              <a:buChar char="»"/>
              <a:defRPr sz="1600"/>
            </a:lvl5pPr>
            <a:lvl6pPr indent="-330200" lvl="5" marL="2743200" algn="l">
              <a:spcBef>
                <a:spcPts val="640"/>
              </a:spcBef>
              <a:spcAft>
                <a:spcPts val="0"/>
              </a:spcAft>
              <a:buClr>
                <a:schemeClr val="dk1"/>
              </a:buClr>
              <a:buSzPts val="1600"/>
              <a:buFont typeface="Arial"/>
              <a:buChar char="»"/>
              <a:defRPr sz="1600"/>
            </a:lvl6pPr>
            <a:lvl7pPr indent="-330200" lvl="6" marL="3200400" algn="l">
              <a:spcBef>
                <a:spcPts val="640"/>
              </a:spcBef>
              <a:spcAft>
                <a:spcPts val="0"/>
              </a:spcAft>
              <a:buClr>
                <a:schemeClr val="dk1"/>
              </a:buClr>
              <a:buSzPts val="1600"/>
              <a:buFont typeface="Arial"/>
              <a:buChar char="»"/>
              <a:defRPr sz="1600"/>
            </a:lvl7pPr>
            <a:lvl8pPr indent="-330200" lvl="7" marL="3657600" algn="l">
              <a:spcBef>
                <a:spcPts val="640"/>
              </a:spcBef>
              <a:spcAft>
                <a:spcPts val="0"/>
              </a:spcAft>
              <a:buClr>
                <a:schemeClr val="dk1"/>
              </a:buClr>
              <a:buSzPts val="1600"/>
              <a:buFont typeface="Arial"/>
              <a:buChar char="»"/>
              <a:defRPr sz="1600"/>
            </a:lvl8pPr>
            <a:lvl9pPr indent="-330200" lvl="8" marL="4114800" algn="l">
              <a:spcBef>
                <a:spcPts val="640"/>
              </a:spcBef>
              <a:spcAft>
                <a:spcPts val="640"/>
              </a:spcAft>
              <a:buClr>
                <a:schemeClr val="dk1"/>
              </a:buClr>
              <a:buSzPts val="1600"/>
              <a:buFont typeface="Arial"/>
              <a:buChar char="»"/>
              <a:defRPr sz="1600"/>
            </a:lvl9pPr>
          </a:lstStyle>
          <a:p/>
        </p:txBody>
      </p:sp>
      <p:sp>
        <p:nvSpPr>
          <p:cNvPr id="34" name="Google Shape;34;p27"/>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chemeClr val="dk1"/>
              </a:buClr>
              <a:buSzPts val="2400"/>
              <a:buNone/>
              <a:defRPr b="1" sz="2400"/>
            </a:lvl1pPr>
            <a:lvl2pPr indent="-228600" lvl="1" marL="914400" algn="l">
              <a:spcBef>
                <a:spcPts val="960"/>
              </a:spcBef>
              <a:spcAft>
                <a:spcPts val="0"/>
              </a:spcAft>
              <a:buClr>
                <a:schemeClr val="dk1"/>
              </a:buClr>
              <a:buSzPts val="2000"/>
              <a:buFont typeface="Arial"/>
              <a:buNone/>
              <a:defRPr b="1" sz="2000"/>
            </a:lvl2pPr>
            <a:lvl3pPr indent="-228600" lvl="2" marL="1371600" algn="l">
              <a:spcBef>
                <a:spcPts val="800"/>
              </a:spcBef>
              <a:spcAft>
                <a:spcPts val="0"/>
              </a:spcAft>
              <a:buClr>
                <a:schemeClr val="dk1"/>
              </a:buClr>
              <a:buSzPts val="1800"/>
              <a:buFont typeface="Arial"/>
              <a:buNone/>
              <a:defRPr b="1" sz="1800"/>
            </a:lvl3pPr>
            <a:lvl4pPr indent="-228600" lvl="3" marL="1828800" algn="l">
              <a:spcBef>
                <a:spcPts val="720"/>
              </a:spcBef>
              <a:spcAft>
                <a:spcPts val="0"/>
              </a:spcAft>
              <a:buClr>
                <a:schemeClr val="dk1"/>
              </a:buClr>
              <a:buSzPts val="1600"/>
              <a:buFont typeface="Arial"/>
              <a:buNone/>
              <a:defRPr b="1" sz="1600"/>
            </a:lvl4pPr>
            <a:lvl5pPr indent="-228600" lvl="4" marL="2286000" algn="l">
              <a:spcBef>
                <a:spcPts val="640"/>
              </a:spcBef>
              <a:spcAft>
                <a:spcPts val="0"/>
              </a:spcAft>
              <a:buClr>
                <a:schemeClr val="dk1"/>
              </a:buClr>
              <a:buSzPts val="1600"/>
              <a:buFont typeface="Arial"/>
              <a:buNone/>
              <a:defRPr b="1" sz="1600"/>
            </a:lvl5pPr>
            <a:lvl6pPr indent="-228600" lvl="5" marL="2743200" algn="l">
              <a:spcBef>
                <a:spcPts val="640"/>
              </a:spcBef>
              <a:spcAft>
                <a:spcPts val="0"/>
              </a:spcAft>
              <a:buClr>
                <a:schemeClr val="dk1"/>
              </a:buClr>
              <a:buSzPts val="1600"/>
              <a:buFont typeface="Arial"/>
              <a:buNone/>
              <a:defRPr b="1" sz="1600"/>
            </a:lvl6pPr>
            <a:lvl7pPr indent="-228600" lvl="6" marL="3200400" algn="l">
              <a:spcBef>
                <a:spcPts val="640"/>
              </a:spcBef>
              <a:spcAft>
                <a:spcPts val="0"/>
              </a:spcAft>
              <a:buClr>
                <a:schemeClr val="dk1"/>
              </a:buClr>
              <a:buSzPts val="1600"/>
              <a:buFont typeface="Arial"/>
              <a:buNone/>
              <a:defRPr b="1" sz="1600"/>
            </a:lvl7pPr>
            <a:lvl8pPr indent="-228600" lvl="7" marL="3657600" algn="l">
              <a:spcBef>
                <a:spcPts val="640"/>
              </a:spcBef>
              <a:spcAft>
                <a:spcPts val="0"/>
              </a:spcAft>
              <a:buClr>
                <a:schemeClr val="dk1"/>
              </a:buClr>
              <a:buSzPts val="1600"/>
              <a:buFont typeface="Arial"/>
              <a:buNone/>
              <a:defRPr b="1" sz="1600"/>
            </a:lvl8pPr>
            <a:lvl9pPr indent="-228600" lvl="8" marL="4114800" algn="l">
              <a:spcBef>
                <a:spcPts val="640"/>
              </a:spcBef>
              <a:spcAft>
                <a:spcPts val="640"/>
              </a:spcAft>
              <a:buClr>
                <a:schemeClr val="dk1"/>
              </a:buClr>
              <a:buSzPts val="1600"/>
              <a:buFont typeface="Arial"/>
              <a:buNone/>
              <a:defRPr b="1" sz="1600"/>
            </a:lvl9pPr>
          </a:lstStyle>
          <a:p/>
        </p:txBody>
      </p:sp>
      <p:sp>
        <p:nvSpPr>
          <p:cNvPr id="35" name="Google Shape;35;p27"/>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381000" lvl="0" marL="457200" algn="l">
              <a:spcBef>
                <a:spcPts val="0"/>
              </a:spcBef>
              <a:spcAft>
                <a:spcPts val="0"/>
              </a:spcAft>
              <a:buClr>
                <a:schemeClr val="dk1"/>
              </a:buClr>
              <a:buSzPts val="2400"/>
              <a:buChar char="▪"/>
              <a:defRPr sz="2400"/>
            </a:lvl1pPr>
            <a:lvl2pPr indent="-355600" lvl="1" marL="914400" algn="l">
              <a:spcBef>
                <a:spcPts val="960"/>
              </a:spcBef>
              <a:spcAft>
                <a:spcPts val="0"/>
              </a:spcAft>
              <a:buClr>
                <a:schemeClr val="dk1"/>
              </a:buClr>
              <a:buSzPts val="2000"/>
              <a:buFont typeface="Arial"/>
              <a:buChar char="–"/>
              <a:defRPr sz="2000"/>
            </a:lvl2pPr>
            <a:lvl3pPr indent="-342900" lvl="2" marL="1371600" algn="l">
              <a:spcBef>
                <a:spcPts val="800"/>
              </a:spcBef>
              <a:spcAft>
                <a:spcPts val="0"/>
              </a:spcAft>
              <a:buClr>
                <a:schemeClr val="dk1"/>
              </a:buClr>
              <a:buSzPts val="1800"/>
              <a:buFont typeface="Arial"/>
              <a:buChar char="•"/>
              <a:defRPr sz="1800"/>
            </a:lvl3pPr>
            <a:lvl4pPr indent="-330200" lvl="3" marL="1828800" algn="l">
              <a:spcBef>
                <a:spcPts val="720"/>
              </a:spcBef>
              <a:spcAft>
                <a:spcPts val="0"/>
              </a:spcAft>
              <a:buClr>
                <a:schemeClr val="dk1"/>
              </a:buClr>
              <a:buSzPts val="1600"/>
              <a:buFont typeface="Arial"/>
              <a:buChar char="–"/>
              <a:defRPr sz="1600"/>
            </a:lvl4pPr>
            <a:lvl5pPr indent="-330200" lvl="4" marL="2286000" algn="l">
              <a:spcBef>
                <a:spcPts val="640"/>
              </a:spcBef>
              <a:spcAft>
                <a:spcPts val="0"/>
              </a:spcAft>
              <a:buClr>
                <a:schemeClr val="dk1"/>
              </a:buClr>
              <a:buSzPts val="1600"/>
              <a:buFont typeface="Arial"/>
              <a:buChar char="»"/>
              <a:defRPr sz="1600"/>
            </a:lvl5pPr>
            <a:lvl6pPr indent="-330200" lvl="5" marL="2743200" algn="l">
              <a:spcBef>
                <a:spcPts val="640"/>
              </a:spcBef>
              <a:spcAft>
                <a:spcPts val="0"/>
              </a:spcAft>
              <a:buClr>
                <a:schemeClr val="dk1"/>
              </a:buClr>
              <a:buSzPts val="1600"/>
              <a:buFont typeface="Arial"/>
              <a:buChar char="»"/>
              <a:defRPr sz="1600"/>
            </a:lvl6pPr>
            <a:lvl7pPr indent="-330200" lvl="6" marL="3200400" algn="l">
              <a:spcBef>
                <a:spcPts val="640"/>
              </a:spcBef>
              <a:spcAft>
                <a:spcPts val="0"/>
              </a:spcAft>
              <a:buClr>
                <a:schemeClr val="dk1"/>
              </a:buClr>
              <a:buSzPts val="1600"/>
              <a:buFont typeface="Arial"/>
              <a:buChar char="»"/>
              <a:defRPr sz="1600"/>
            </a:lvl7pPr>
            <a:lvl8pPr indent="-330200" lvl="7" marL="3657600" algn="l">
              <a:spcBef>
                <a:spcPts val="640"/>
              </a:spcBef>
              <a:spcAft>
                <a:spcPts val="0"/>
              </a:spcAft>
              <a:buClr>
                <a:schemeClr val="dk1"/>
              </a:buClr>
              <a:buSzPts val="1600"/>
              <a:buFont typeface="Arial"/>
              <a:buChar char="»"/>
              <a:defRPr sz="1600"/>
            </a:lvl8pPr>
            <a:lvl9pPr indent="-330200" lvl="8" marL="4114800" algn="l">
              <a:spcBef>
                <a:spcPts val="640"/>
              </a:spcBef>
              <a:spcAft>
                <a:spcPts val="640"/>
              </a:spcAft>
              <a:buClr>
                <a:schemeClr val="dk1"/>
              </a:buClr>
              <a:buSzPts val="1600"/>
              <a:buFont typeface="Arial"/>
              <a:buChar char="»"/>
              <a:defRPr sz="1600"/>
            </a:lvl9pPr>
          </a:lstStyle>
          <a:p/>
        </p:txBody>
      </p:sp>
      <p:sp>
        <p:nvSpPr>
          <p:cNvPr id="36" name="Google Shape;36;p27"/>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7" name="Shape 37"/>
        <p:cNvGrpSpPr/>
        <p:nvPr/>
      </p:nvGrpSpPr>
      <p:grpSpPr>
        <a:xfrm>
          <a:off x="0" y="0"/>
          <a:ext cx="0" cy="0"/>
          <a:chOff x="0" y="0"/>
          <a:chExt cx="0" cy="0"/>
        </a:xfrm>
      </p:grpSpPr>
      <p:sp>
        <p:nvSpPr>
          <p:cNvPr id="38" name="Google Shape;38;p28"/>
          <p:cNvSpPr txBox="1"/>
          <p:nvPr>
            <p:ph type="title"/>
          </p:nvPr>
        </p:nvSpPr>
        <p:spPr>
          <a:xfrm>
            <a:off x="311150" y="271463"/>
            <a:ext cx="8520113" cy="6477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28"/>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0" name="Shape 40"/>
        <p:cNvGrpSpPr/>
        <p:nvPr/>
      </p:nvGrpSpPr>
      <p:grpSpPr>
        <a:xfrm>
          <a:off x="0" y="0"/>
          <a:ext cx="0" cy="0"/>
          <a:chOff x="0" y="0"/>
          <a:chExt cx="0" cy="0"/>
        </a:xfrm>
      </p:grpSpPr>
      <p:sp>
        <p:nvSpPr>
          <p:cNvPr id="41" name="Google Shape;41;p29"/>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42" name="Shape 42"/>
        <p:cNvGrpSpPr/>
        <p:nvPr/>
      </p:nvGrpSpPr>
      <p:grpSpPr>
        <a:xfrm>
          <a:off x="0" y="0"/>
          <a:ext cx="0" cy="0"/>
          <a:chOff x="0" y="0"/>
          <a:chExt cx="0" cy="0"/>
        </a:xfrm>
      </p:grpSpPr>
      <p:sp>
        <p:nvSpPr>
          <p:cNvPr id="43" name="Google Shape;43;p30"/>
          <p:cNvSpPr txBox="1"/>
          <p:nvPr>
            <p:ph type="title"/>
          </p:nvPr>
        </p:nvSpPr>
        <p:spPr>
          <a:xfrm>
            <a:off x="457200" y="273050"/>
            <a:ext cx="3008313" cy="11620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30"/>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431800" lvl="0" marL="457200" algn="l">
              <a:spcBef>
                <a:spcPts val="0"/>
              </a:spcBef>
              <a:spcAft>
                <a:spcPts val="0"/>
              </a:spcAft>
              <a:buClr>
                <a:schemeClr val="dk1"/>
              </a:buClr>
              <a:buSzPts val="3200"/>
              <a:buChar char="▪"/>
              <a:defRPr sz="3200"/>
            </a:lvl1pPr>
            <a:lvl2pPr indent="-406400" lvl="1" marL="914400" algn="l">
              <a:spcBef>
                <a:spcPts val="1280"/>
              </a:spcBef>
              <a:spcAft>
                <a:spcPts val="0"/>
              </a:spcAft>
              <a:buClr>
                <a:schemeClr val="dk1"/>
              </a:buClr>
              <a:buSzPts val="2800"/>
              <a:buFont typeface="Arial"/>
              <a:buChar char="–"/>
              <a:defRPr sz="2800"/>
            </a:lvl2pPr>
            <a:lvl3pPr indent="-381000" lvl="2" marL="1371600" algn="l">
              <a:spcBef>
                <a:spcPts val="1120"/>
              </a:spcBef>
              <a:spcAft>
                <a:spcPts val="0"/>
              </a:spcAft>
              <a:buClr>
                <a:schemeClr val="dk1"/>
              </a:buClr>
              <a:buSzPts val="2400"/>
              <a:buFont typeface="Arial"/>
              <a:buChar char="•"/>
              <a:defRPr sz="2400"/>
            </a:lvl3pPr>
            <a:lvl4pPr indent="-355600" lvl="3" marL="1828800" algn="l">
              <a:spcBef>
                <a:spcPts val="960"/>
              </a:spcBef>
              <a:spcAft>
                <a:spcPts val="0"/>
              </a:spcAft>
              <a:buClr>
                <a:schemeClr val="dk1"/>
              </a:buClr>
              <a:buSzPts val="2000"/>
              <a:buFont typeface="Arial"/>
              <a:buChar char="–"/>
              <a:defRPr sz="2000"/>
            </a:lvl4pPr>
            <a:lvl5pPr indent="-355600" lvl="4" marL="2286000" algn="l">
              <a:spcBef>
                <a:spcPts val="800"/>
              </a:spcBef>
              <a:spcAft>
                <a:spcPts val="0"/>
              </a:spcAft>
              <a:buClr>
                <a:schemeClr val="dk1"/>
              </a:buClr>
              <a:buSzPts val="2000"/>
              <a:buFont typeface="Arial"/>
              <a:buChar char="»"/>
              <a:defRPr sz="2000"/>
            </a:lvl5pPr>
            <a:lvl6pPr indent="-355600" lvl="5" marL="2743200" algn="l">
              <a:spcBef>
                <a:spcPts val="800"/>
              </a:spcBef>
              <a:spcAft>
                <a:spcPts val="0"/>
              </a:spcAft>
              <a:buClr>
                <a:schemeClr val="dk1"/>
              </a:buClr>
              <a:buSzPts val="2000"/>
              <a:buFont typeface="Arial"/>
              <a:buChar char="»"/>
              <a:defRPr sz="2000"/>
            </a:lvl6pPr>
            <a:lvl7pPr indent="-355600" lvl="6" marL="3200400" algn="l">
              <a:spcBef>
                <a:spcPts val="800"/>
              </a:spcBef>
              <a:spcAft>
                <a:spcPts val="0"/>
              </a:spcAft>
              <a:buClr>
                <a:schemeClr val="dk1"/>
              </a:buClr>
              <a:buSzPts val="2000"/>
              <a:buFont typeface="Arial"/>
              <a:buChar char="»"/>
              <a:defRPr sz="2000"/>
            </a:lvl7pPr>
            <a:lvl8pPr indent="-355600" lvl="7" marL="3657600" algn="l">
              <a:spcBef>
                <a:spcPts val="800"/>
              </a:spcBef>
              <a:spcAft>
                <a:spcPts val="0"/>
              </a:spcAft>
              <a:buClr>
                <a:schemeClr val="dk1"/>
              </a:buClr>
              <a:buSzPts val="2000"/>
              <a:buFont typeface="Arial"/>
              <a:buChar char="»"/>
              <a:defRPr sz="2000"/>
            </a:lvl8pPr>
            <a:lvl9pPr indent="-355600" lvl="8" marL="4114800" algn="l">
              <a:spcBef>
                <a:spcPts val="800"/>
              </a:spcBef>
              <a:spcAft>
                <a:spcPts val="800"/>
              </a:spcAft>
              <a:buClr>
                <a:schemeClr val="dk1"/>
              </a:buClr>
              <a:buSzPts val="2000"/>
              <a:buFont typeface="Arial"/>
              <a:buChar char="»"/>
              <a:defRPr sz="2000"/>
            </a:lvl9pPr>
          </a:lstStyle>
          <a:p/>
        </p:txBody>
      </p:sp>
      <p:sp>
        <p:nvSpPr>
          <p:cNvPr id="45" name="Google Shape;45;p30"/>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400"/>
              <a:buNone/>
              <a:defRPr sz="1400"/>
            </a:lvl1pPr>
            <a:lvl2pPr indent="-228600" lvl="1" marL="914400" algn="l">
              <a:spcBef>
                <a:spcPts val="560"/>
              </a:spcBef>
              <a:spcAft>
                <a:spcPts val="0"/>
              </a:spcAft>
              <a:buClr>
                <a:schemeClr val="dk1"/>
              </a:buClr>
              <a:buSzPts val="1200"/>
              <a:buFont typeface="Arial"/>
              <a:buNone/>
              <a:defRPr sz="1200"/>
            </a:lvl2pPr>
            <a:lvl3pPr indent="-228600" lvl="2" marL="1371600" algn="l">
              <a:spcBef>
                <a:spcPts val="480"/>
              </a:spcBef>
              <a:spcAft>
                <a:spcPts val="0"/>
              </a:spcAft>
              <a:buClr>
                <a:schemeClr val="dk1"/>
              </a:buClr>
              <a:buSzPts val="1000"/>
              <a:buFont typeface="Arial"/>
              <a:buNone/>
              <a:defRPr sz="1000"/>
            </a:lvl3pPr>
            <a:lvl4pPr indent="-228600" lvl="3" marL="1828800" algn="l">
              <a:spcBef>
                <a:spcPts val="400"/>
              </a:spcBef>
              <a:spcAft>
                <a:spcPts val="0"/>
              </a:spcAft>
              <a:buClr>
                <a:schemeClr val="dk1"/>
              </a:buClr>
              <a:buSzPts val="900"/>
              <a:buFont typeface="Arial"/>
              <a:buNone/>
              <a:defRPr sz="900"/>
            </a:lvl4pPr>
            <a:lvl5pPr indent="-228600" lvl="4" marL="2286000" algn="l">
              <a:spcBef>
                <a:spcPts val="360"/>
              </a:spcBef>
              <a:spcAft>
                <a:spcPts val="0"/>
              </a:spcAft>
              <a:buClr>
                <a:schemeClr val="dk1"/>
              </a:buClr>
              <a:buSzPts val="900"/>
              <a:buFont typeface="Arial"/>
              <a:buNone/>
              <a:defRPr sz="900"/>
            </a:lvl5pPr>
            <a:lvl6pPr indent="-228600" lvl="5" marL="2743200" algn="l">
              <a:spcBef>
                <a:spcPts val="360"/>
              </a:spcBef>
              <a:spcAft>
                <a:spcPts val="0"/>
              </a:spcAft>
              <a:buClr>
                <a:schemeClr val="dk1"/>
              </a:buClr>
              <a:buSzPts val="900"/>
              <a:buFont typeface="Arial"/>
              <a:buNone/>
              <a:defRPr sz="900"/>
            </a:lvl6pPr>
            <a:lvl7pPr indent="-228600" lvl="6" marL="3200400" algn="l">
              <a:spcBef>
                <a:spcPts val="360"/>
              </a:spcBef>
              <a:spcAft>
                <a:spcPts val="0"/>
              </a:spcAft>
              <a:buClr>
                <a:schemeClr val="dk1"/>
              </a:buClr>
              <a:buSzPts val="900"/>
              <a:buFont typeface="Arial"/>
              <a:buNone/>
              <a:defRPr sz="900"/>
            </a:lvl7pPr>
            <a:lvl8pPr indent="-228600" lvl="7" marL="3657600" algn="l">
              <a:spcBef>
                <a:spcPts val="360"/>
              </a:spcBef>
              <a:spcAft>
                <a:spcPts val="0"/>
              </a:spcAft>
              <a:buClr>
                <a:schemeClr val="dk1"/>
              </a:buClr>
              <a:buSzPts val="900"/>
              <a:buFont typeface="Arial"/>
              <a:buNone/>
              <a:defRPr sz="900"/>
            </a:lvl8pPr>
            <a:lvl9pPr indent="-228600" lvl="8" marL="4114800" algn="l">
              <a:spcBef>
                <a:spcPts val="360"/>
              </a:spcBef>
              <a:spcAft>
                <a:spcPts val="360"/>
              </a:spcAft>
              <a:buClr>
                <a:schemeClr val="dk1"/>
              </a:buClr>
              <a:buSzPts val="900"/>
              <a:buFont typeface="Arial"/>
              <a:buNone/>
              <a:defRPr sz="900"/>
            </a:lvl9pPr>
          </a:lstStyle>
          <a:p/>
        </p:txBody>
      </p:sp>
      <p:sp>
        <p:nvSpPr>
          <p:cNvPr id="46" name="Google Shape;46;p30"/>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47" name="Shape 47"/>
        <p:cNvGrpSpPr/>
        <p:nvPr/>
      </p:nvGrpSpPr>
      <p:grpSpPr>
        <a:xfrm>
          <a:off x="0" y="0"/>
          <a:ext cx="0" cy="0"/>
          <a:chOff x="0" y="0"/>
          <a:chExt cx="0" cy="0"/>
        </a:xfrm>
      </p:grpSpPr>
      <p:sp>
        <p:nvSpPr>
          <p:cNvPr id="48" name="Google Shape;48;p31"/>
          <p:cNvSpPr txBox="1"/>
          <p:nvPr>
            <p:ph type="title"/>
          </p:nvPr>
        </p:nvSpPr>
        <p:spPr>
          <a:xfrm>
            <a:off x="1792288" y="4800600"/>
            <a:ext cx="5486400" cy="56673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31"/>
          <p:cNvSpPr/>
          <p:nvPr>
            <p:ph idx="2" type="pic"/>
          </p:nvPr>
        </p:nvSpPr>
        <p:spPr>
          <a:xfrm>
            <a:off x="1792288" y="612775"/>
            <a:ext cx="5486400" cy="4114800"/>
          </a:xfrm>
          <a:prstGeom prst="rect">
            <a:avLst/>
          </a:prstGeom>
          <a:noFill/>
          <a:ln>
            <a:noFill/>
          </a:ln>
        </p:spPr>
      </p:sp>
      <p:sp>
        <p:nvSpPr>
          <p:cNvPr id="50" name="Google Shape;50;p31"/>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400"/>
              <a:buNone/>
              <a:defRPr sz="1400"/>
            </a:lvl1pPr>
            <a:lvl2pPr indent="-228600" lvl="1" marL="914400" algn="l">
              <a:spcBef>
                <a:spcPts val="560"/>
              </a:spcBef>
              <a:spcAft>
                <a:spcPts val="0"/>
              </a:spcAft>
              <a:buClr>
                <a:schemeClr val="dk1"/>
              </a:buClr>
              <a:buSzPts val="1200"/>
              <a:buFont typeface="Arial"/>
              <a:buNone/>
              <a:defRPr sz="1200"/>
            </a:lvl2pPr>
            <a:lvl3pPr indent="-228600" lvl="2" marL="1371600" algn="l">
              <a:spcBef>
                <a:spcPts val="480"/>
              </a:spcBef>
              <a:spcAft>
                <a:spcPts val="0"/>
              </a:spcAft>
              <a:buClr>
                <a:schemeClr val="dk1"/>
              </a:buClr>
              <a:buSzPts val="1000"/>
              <a:buFont typeface="Arial"/>
              <a:buNone/>
              <a:defRPr sz="1000"/>
            </a:lvl3pPr>
            <a:lvl4pPr indent="-228600" lvl="3" marL="1828800" algn="l">
              <a:spcBef>
                <a:spcPts val="400"/>
              </a:spcBef>
              <a:spcAft>
                <a:spcPts val="0"/>
              </a:spcAft>
              <a:buClr>
                <a:schemeClr val="dk1"/>
              </a:buClr>
              <a:buSzPts val="900"/>
              <a:buFont typeface="Arial"/>
              <a:buNone/>
              <a:defRPr sz="900"/>
            </a:lvl4pPr>
            <a:lvl5pPr indent="-228600" lvl="4" marL="2286000" algn="l">
              <a:spcBef>
                <a:spcPts val="360"/>
              </a:spcBef>
              <a:spcAft>
                <a:spcPts val="0"/>
              </a:spcAft>
              <a:buClr>
                <a:schemeClr val="dk1"/>
              </a:buClr>
              <a:buSzPts val="900"/>
              <a:buFont typeface="Arial"/>
              <a:buNone/>
              <a:defRPr sz="900"/>
            </a:lvl5pPr>
            <a:lvl6pPr indent="-228600" lvl="5" marL="2743200" algn="l">
              <a:spcBef>
                <a:spcPts val="360"/>
              </a:spcBef>
              <a:spcAft>
                <a:spcPts val="0"/>
              </a:spcAft>
              <a:buClr>
                <a:schemeClr val="dk1"/>
              </a:buClr>
              <a:buSzPts val="900"/>
              <a:buFont typeface="Arial"/>
              <a:buNone/>
              <a:defRPr sz="900"/>
            </a:lvl6pPr>
            <a:lvl7pPr indent="-228600" lvl="6" marL="3200400" algn="l">
              <a:spcBef>
                <a:spcPts val="360"/>
              </a:spcBef>
              <a:spcAft>
                <a:spcPts val="0"/>
              </a:spcAft>
              <a:buClr>
                <a:schemeClr val="dk1"/>
              </a:buClr>
              <a:buSzPts val="900"/>
              <a:buFont typeface="Arial"/>
              <a:buNone/>
              <a:defRPr sz="900"/>
            </a:lvl7pPr>
            <a:lvl8pPr indent="-228600" lvl="7" marL="3657600" algn="l">
              <a:spcBef>
                <a:spcPts val="360"/>
              </a:spcBef>
              <a:spcAft>
                <a:spcPts val="0"/>
              </a:spcAft>
              <a:buClr>
                <a:schemeClr val="dk1"/>
              </a:buClr>
              <a:buSzPts val="900"/>
              <a:buFont typeface="Arial"/>
              <a:buNone/>
              <a:defRPr sz="900"/>
            </a:lvl8pPr>
            <a:lvl9pPr indent="-228600" lvl="8" marL="4114800" algn="l">
              <a:spcBef>
                <a:spcPts val="360"/>
              </a:spcBef>
              <a:spcAft>
                <a:spcPts val="360"/>
              </a:spcAft>
              <a:buClr>
                <a:schemeClr val="dk1"/>
              </a:buClr>
              <a:buSzPts val="900"/>
              <a:buFont typeface="Arial"/>
              <a:buNone/>
              <a:defRPr sz="900"/>
            </a:lvl9pPr>
          </a:lstStyle>
          <a:p/>
        </p:txBody>
      </p:sp>
      <p:sp>
        <p:nvSpPr>
          <p:cNvPr id="51" name="Google Shape;51;p31"/>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idx="1" type="body"/>
          </p:nvPr>
        </p:nvSpPr>
        <p:spPr>
          <a:xfrm>
            <a:off x="295275" y="1489075"/>
            <a:ext cx="8524875" cy="4313238"/>
          </a:xfrm>
          <a:prstGeom prst="rect">
            <a:avLst/>
          </a:prstGeom>
          <a:noFill/>
          <a:ln>
            <a:noFill/>
          </a:ln>
        </p:spPr>
        <p:txBody>
          <a:bodyPr anchorCtr="0" anchor="t" bIns="0" lIns="0" spcFirstLastPara="1" rIns="0" wrap="square" tIns="0">
            <a:noAutofit/>
          </a:bodyPr>
          <a:lstStyle>
            <a:lvl1pPr indent="-355600" lvl="0" marL="457200" marR="0" rtl="0" algn="l">
              <a:spcBef>
                <a:spcPts val="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72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72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72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72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72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72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720"/>
              </a:spcBef>
              <a:spcAft>
                <a:spcPts val="72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22"/>
          <p:cNvSpPr txBox="1"/>
          <p:nvPr>
            <p:ph idx="11" type="ftr"/>
          </p:nvPr>
        </p:nvSpPr>
        <p:spPr>
          <a:xfrm>
            <a:off x="3124200" y="6365875"/>
            <a:ext cx="2895600" cy="2476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2" name="Google Shape;12;p22"/>
          <p:cNvSpPr txBox="1"/>
          <p:nvPr>
            <p:ph type="title"/>
          </p:nvPr>
        </p:nvSpPr>
        <p:spPr>
          <a:xfrm>
            <a:off x="311150" y="271463"/>
            <a:ext cx="8520113" cy="64770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887366" y="4009105"/>
            <a:ext cx="7713662" cy="1183420"/>
          </a:xfrm>
          <a:prstGeom prst="rect">
            <a:avLst/>
          </a:prstGeom>
          <a:noFill/>
          <a:ln>
            <a:noFill/>
          </a:ln>
          <a:effectLst>
            <a:outerShdw blurRad="57150" rotWithShape="0" algn="bl" dir="5400000" dist="19050">
              <a:srgbClr val="000000">
                <a:alpha val="50000"/>
              </a:srgbClr>
            </a:outerShdw>
          </a:effectLst>
        </p:spPr>
        <p:txBody>
          <a:bodyPr anchorCtr="0" anchor="b" bIns="45700" lIns="0" spcFirstLastPara="1" rIns="0" wrap="square" tIns="45700">
            <a:noAutofit/>
          </a:bodyPr>
          <a:lstStyle/>
          <a:p>
            <a:pPr indent="0" lvl="0" marL="0" rtl="0" algn="ctr">
              <a:lnSpc>
                <a:spcPct val="110000"/>
              </a:lnSpc>
              <a:spcBef>
                <a:spcPts val="0"/>
              </a:spcBef>
              <a:spcAft>
                <a:spcPts val="0"/>
              </a:spcAft>
              <a:buNone/>
            </a:pPr>
            <a:r>
              <a:rPr lang="ru-RU" sz="4400">
                <a:latin typeface="Cambria"/>
                <a:ea typeface="Cambria"/>
                <a:cs typeface="Cambria"/>
                <a:sym typeface="Cambria"/>
              </a:rPr>
              <a:t>Международное гуманитарное право</a:t>
            </a:r>
            <a:endParaRPr sz="4400">
              <a:latin typeface="Cambria"/>
              <a:ea typeface="Cambria"/>
              <a:cs typeface="Cambria"/>
              <a:sym typeface="Cambria"/>
            </a:endParaRPr>
          </a:p>
        </p:txBody>
      </p:sp>
      <p:sp>
        <p:nvSpPr>
          <p:cNvPr id="67" name="Google Shape;67;p1"/>
          <p:cNvSpPr txBox="1"/>
          <p:nvPr>
            <p:ph idx="1" type="subTitle"/>
          </p:nvPr>
        </p:nvSpPr>
        <p:spPr>
          <a:xfrm>
            <a:off x="960438" y="5235388"/>
            <a:ext cx="7740650" cy="597087"/>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spcBef>
                <a:spcPts val="0"/>
              </a:spcBef>
              <a:spcAft>
                <a:spcPts val="0"/>
              </a:spcAft>
              <a:buClr>
                <a:schemeClr val="dk1"/>
              </a:buClr>
              <a:buSzPts val="2400"/>
              <a:buFont typeface="Noto Sans Symbols"/>
              <a:buNone/>
            </a:pPr>
            <a:r>
              <a:rPr b="1" lang="ru-RU">
                <a:latin typeface="Cambria"/>
                <a:ea typeface="Cambria"/>
                <a:cs typeface="Cambria"/>
                <a:sym typeface="Cambria"/>
              </a:rPr>
              <a:t>Обществоведение (повышенный уровень). 11 класс</a:t>
            </a:r>
            <a:endParaRPr b="1">
              <a:latin typeface="Cambria"/>
              <a:ea typeface="Cambria"/>
              <a:cs typeface="Cambria"/>
              <a:sym typeface="Cambria"/>
            </a:endParaRPr>
          </a:p>
        </p:txBody>
      </p:sp>
      <p:sp>
        <p:nvSpPr>
          <p:cNvPr id="68" name="Google Shape;68;p1"/>
          <p:cNvSpPr txBox="1"/>
          <p:nvPr/>
        </p:nvSpPr>
        <p:spPr>
          <a:xfrm>
            <a:off x="950119" y="89171"/>
            <a:ext cx="7740650" cy="757237"/>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marR="0" rtl="0" algn="ctr">
              <a:spcBef>
                <a:spcPts val="0"/>
              </a:spcBef>
              <a:spcAft>
                <a:spcPts val="0"/>
              </a:spcAft>
              <a:buClr>
                <a:schemeClr val="dk1"/>
              </a:buClr>
              <a:buSzPts val="2400"/>
              <a:buFont typeface="Noto Sans Symbols"/>
              <a:buNone/>
            </a:pPr>
            <a:r>
              <a:rPr b="1" i="0" lang="ru-RU" sz="2400" u="none" cap="none" strike="noStrike">
                <a:solidFill>
                  <a:schemeClr val="dk1"/>
                </a:solidFill>
                <a:latin typeface="Cambria"/>
                <a:ea typeface="Cambria"/>
                <a:cs typeface="Cambria"/>
                <a:sym typeface="Cambria"/>
              </a:rPr>
              <a:t>Лицей Ивацевичского района</a:t>
            </a:r>
            <a:endParaRPr b="1" i="0" sz="2400" u="none" cap="none" strike="noStrike">
              <a:solidFill>
                <a:schemeClr val="dk1"/>
              </a:solidFill>
              <a:latin typeface="Cambria"/>
              <a:ea typeface="Cambria"/>
              <a:cs typeface="Cambria"/>
              <a:sym typeface="Cambria"/>
            </a:endParaRPr>
          </a:p>
        </p:txBody>
      </p:sp>
      <p:sp>
        <p:nvSpPr>
          <p:cNvPr id="69" name="Google Shape;69;p1"/>
          <p:cNvSpPr txBox="1"/>
          <p:nvPr/>
        </p:nvSpPr>
        <p:spPr>
          <a:xfrm>
            <a:off x="950119" y="6443932"/>
            <a:ext cx="7740650" cy="41406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marR="0" rtl="0" algn="ctr">
              <a:spcBef>
                <a:spcPts val="0"/>
              </a:spcBef>
              <a:spcAft>
                <a:spcPts val="0"/>
              </a:spcAft>
              <a:buClr>
                <a:schemeClr val="dk1"/>
              </a:buClr>
              <a:buSzPts val="2400"/>
              <a:buFont typeface="Noto Sans Symbols"/>
              <a:buNone/>
            </a:pPr>
            <a:r>
              <a:rPr b="1" i="0" lang="ru-RU" sz="2400" u="none" cap="none" strike="noStrike">
                <a:solidFill>
                  <a:schemeClr val="dk1"/>
                </a:solidFill>
                <a:latin typeface="Cambria"/>
                <a:ea typeface="Cambria"/>
                <a:cs typeface="Cambria"/>
                <a:sym typeface="Cambria"/>
              </a:rPr>
              <a:t>2021</a:t>
            </a:r>
            <a:endParaRPr b="1" i="0" sz="2400" u="none" cap="none" strike="noStrike">
              <a:solidFill>
                <a:schemeClr val="dk1"/>
              </a:solidFill>
              <a:latin typeface="Cambria"/>
              <a:ea typeface="Cambria"/>
              <a:cs typeface="Cambria"/>
              <a:sym typeface="Cambria"/>
            </a:endParaRPr>
          </a:p>
        </p:txBody>
      </p:sp>
      <p:sp>
        <p:nvSpPr>
          <p:cNvPr id="70" name="Google Shape;70;p1"/>
          <p:cNvSpPr txBox="1"/>
          <p:nvPr/>
        </p:nvSpPr>
        <p:spPr>
          <a:xfrm>
            <a:off x="960438" y="5875338"/>
            <a:ext cx="7740650" cy="41406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marR="0" rtl="0" algn="r">
              <a:spcBef>
                <a:spcPts val="0"/>
              </a:spcBef>
              <a:spcAft>
                <a:spcPts val="0"/>
              </a:spcAft>
              <a:buClr>
                <a:schemeClr val="dk1"/>
              </a:buClr>
              <a:buSzPts val="2400"/>
              <a:buFont typeface="Noto Sans Symbols"/>
              <a:buNone/>
            </a:pPr>
            <a:r>
              <a:rPr b="1" i="0" lang="ru-RU" sz="2400" u="none" cap="none" strike="noStrike">
                <a:solidFill>
                  <a:schemeClr val="dk1"/>
                </a:solidFill>
                <a:latin typeface="Cambria"/>
                <a:ea typeface="Cambria"/>
                <a:cs typeface="Cambria"/>
                <a:sym typeface="Cambria"/>
              </a:rPr>
              <a:t>Ситник П.В.</a:t>
            </a:r>
            <a:endParaRPr b="1" i="0" sz="2400" u="none" cap="none" strike="noStrike">
              <a:solidFill>
                <a:schemeClr val="dk1"/>
              </a:solidFill>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6780661" y="3406475"/>
            <a:ext cx="1889185" cy="387987"/>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Noto Sans Symbols"/>
              <a:buNone/>
            </a:pPr>
            <a:r>
              <a:rPr b="0" i="0" lang="ru-RU" sz="1600" u="none" cap="none" strike="noStrike">
                <a:solidFill>
                  <a:schemeClr val="dk1"/>
                </a:solidFill>
                <a:latin typeface="Cambria"/>
                <a:ea typeface="Cambria"/>
                <a:cs typeface="Cambria"/>
                <a:sym typeface="Cambria"/>
              </a:rPr>
              <a:t>Красный крест</a:t>
            </a:r>
            <a:endParaRPr/>
          </a:p>
        </p:txBody>
      </p:sp>
      <p:pic>
        <p:nvPicPr>
          <p:cNvPr descr="Ð²ÐµÐºÑÐ¾ÑÐ½ÑÐ¹ Ð»Ð¾Ð³Ð¾ÑÐ¸Ð¿ ÑÐºÐ°ÑÐ°ÑÑ Ð±ÐµÑÐ¿Ð»Ð°ÑÐ½Ð¾ - ÐÑÐ°ÑÐ°ÑÐ¸Ñ ÐÐ¶Ð°Ð½Ð°ÑÐ° ÐÐ°ÑÑÐ¸ Ð ÐÐ½Ð´Ð¸Ð¸  ÐÐ¾Ð¼Ð¿ÑÑÑÐµÑÐ½ÑÐµ ÐÐºÐ¾Ð½ÐºÐ¸ ÐÐ±Ð¾Ð¸ ÐÐ»Ñ Ð Ð°Ð±Ð¾ÑÐµÐ³Ð¾ Ð¡ÑÐ¾Ð»Ð° - Ð¿ÐµÑÐµÐ¿Ð¾Ð½ÑÐ°ÑÑÐµ" id="163" name="Google Shape;163;p10"/>
          <p:cNvPicPr preferRelativeResize="0"/>
          <p:nvPr/>
        </p:nvPicPr>
        <p:blipFill rotWithShape="1">
          <a:blip r:embed="rId3">
            <a:alphaModFix/>
          </a:blip>
          <a:srcRect b="0" l="0" r="0" t="0"/>
          <a:stretch/>
        </p:blipFill>
        <p:spPr>
          <a:xfrm>
            <a:off x="6533731" y="3623330"/>
            <a:ext cx="2343150" cy="2343151"/>
          </a:xfrm>
          <a:prstGeom prst="rect">
            <a:avLst/>
          </a:prstGeom>
          <a:noFill/>
          <a:ln>
            <a:noFill/>
          </a:ln>
          <a:effectLst>
            <a:outerShdw blurRad="292100" rotWithShape="0" algn="tl" dir="2700000" dist="139700">
              <a:srgbClr val="333333">
                <a:alpha val="64705"/>
              </a:srgbClr>
            </a:outerShdw>
          </a:effectLst>
        </p:spPr>
      </p:pic>
      <p:pic>
        <p:nvPicPr>
          <p:cNvPr descr="ÐÐÐÐÐÐÐ ÐÐÐ¨ÐÐÐ Ð­ÐÐ¡ÐÐ£Ð Ð¡ÐÐÐÐÐ: ÐÐ±ÑÐµÑÑÐ²Ð¾ ÐÑÐ°ÑÐ½Ð¾Ð³Ð¾ ÐÑÐµÑÑÐ°" id="164" name="Google Shape;164;p10"/>
          <p:cNvPicPr preferRelativeResize="0"/>
          <p:nvPr/>
        </p:nvPicPr>
        <p:blipFill rotWithShape="1">
          <a:blip r:embed="rId4">
            <a:alphaModFix/>
          </a:blip>
          <a:srcRect b="0" l="0" r="0" t="0"/>
          <a:stretch/>
        </p:blipFill>
        <p:spPr>
          <a:xfrm>
            <a:off x="6573628" y="1053970"/>
            <a:ext cx="2303253" cy="2348416"/>
          </a:xfrm>
          <a:prstGeom prst="rect">
            <a:avLst/>
          </a:prstGeom>
          <a:noFill/>
          <a:ln>
            <a:noFill/>
          </a:ln>
          <a:effectLst>
            <a:outerShdw blurRad="292100" rotWithShape="0" algn="tl" dir="2700000" dist="139700">
              <a:srgbClr val="333333">
                <a:alpha val="64705"/>
              </a:srgbClr>
            </a:outerShdw>
          </a:effectLst>
        </p:spPr>
      </p:pic>
      <p:sp>
        <p:nvSpPr>
          <p:cNvPr id="165" name="Google Shape;165;p10"/>
          <p:cNvSpPr txBox="1"/>
          <p:nvPr/>
        </p:nvSpPr>
        <p:spPr>
          <a:xfrm>
            <a:off x="6760713" y="5921933"/>
            <a:ext cx="2076271" cy="839167"/>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Noto Sans Symbols"/>
              <a:buNone/>
            </a:pPr>
            <a:r>
              <a:rPr b="0" i="0" lang="ru-RU" sz="1600" u="none" cap="none" strike="noStrike">
                <a:solidFill>
                  <a:schemeClr val="dk1"/>
                </a:solidFill>
                <a:latin typeface="Cambria"/>
                <a:ea typeface="Cambria"/>
                <a:cs typeface="Cambria"/>
                <a:sym typeface="Cambria"/>
              </a:rPr>
              <a:t>Красный полумесяц (для мусульманских стран)</a:t>
            </a:r>
            <a:endParaRPr/>
          </a:p>
        </p:txBody>
      </p:sp>
      <p:sp>
        <p:nvSpPr>
          <p:cNvPr id="166" name="Google Shape;166;p10"/>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
        <p:nvSpPr>
          <p:cNvPr id="167" name="Google Shape;167;p10"/>
          <p:cNvSpPr/>
          <p:nvPr/>
        </p:nvSpPr>
        <p:spPr>
          <a:xfrm>
            <a:off x="241839" y="1699859"/>
            <a:ext cx="6219345" cy="1477328"/>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ru-RU" sz="1800" u="none" cap="none" strike="noStrike">
                <a:solidFill>
                  <a:schemeClr val="dk1"/>
                </a:solidFill>
                <a:latin typeface="Cambria"/>
                <a:ea typeface="Cambria"/>
                <a:cs typeface="Cambria"/>
                <a:sym typeface="Cambria"/>
              </a:rPr>
              <a:t>Дипломатическая конференция, проходившая в Женеве в августе 1864 г., приняла в качестве эмблемы Междуна- родного движения Красного Креста красный крест на бе- лом фоне (обратное расположение цветов швейцарского флага).</a:t>
            </a:r>
            <a:endParaRPr/>
          </a:p>
        </p:txBody>
      </p:sp>
      <p:sp>
        <p:nvSpPr>
          <p:cNvPr id="168" name="Google Shape;168;p10"/>
          <p:cNvSpPr/>
          <p:nvPr/>
        </p:nvSpPr>
        <p:spPr>
          <a:xfrm>
            <a:off x="314386" y="4348169"/>
            <a:ext cx="6219345" cy="1477328"/>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mbria"/>
                <a:ea typeface="Cambria"/>
                <a:cs typeface="Cambria"/>
                <a:sym typeface="Cambria"/>
              </a:rPr>
              <a:t>Во время русско-турецкой войны 1876-1878 гг. Османс- кая империя заявила о своём намерении использовать в качестве защитной эмблемы красный полумесяц вместо красного креста, сообщив при этом, что будет уважать красный крест, используемый неприятелем.</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1"/>
          <p:cNvPicPr preferRelativeResize="0"/>
          <p:nvPr/>
        </p:nvPicPr>
        <p:blipFill rotWithShape="1">
          <a:blip r:embed="rId3">
            <a:alphaModFix/>
          </a:blip>
          <a:srcRect b="0" l="0" r="0" t="0"/>
          <a:stretch/>
        </p:blipFill>
        <p:spPr>
          <a:xfrm>
            <a:off x="4097547" y="3623864"/>
            <a:ext cx="3664399" cy="3234136"/>
          </a:xfrm>
          <a:prstGeom prst="rect">
            <a:avLst/>
          </a:prstGeom>
          <a:noFill/>
          <a:ln>
            <a:noFill/>
          </a:ln>
          <a:effectLst>
            <a:outerShdw blurRad="292100" rotWithShape="0" algn="tl" dir="2700000" dist="139700">
              <a:srgbClr val="333333">
                <a:alpha val="64705"/>
              </a:srgbClr>
            </a:outerShdw>
          </a:effectLst>
        </p:spPr>
      </p:pic>
      <p:sp>
        <p:nvSpPr>
          <p:cNvPr id="174" name="Google Shape;174;p11"/>
          <p:cNvSpPr txBox="1"/>
          <p:nvPr/>
        </p:nvSpPr>
        <p:spPr>
          <a:xfrm>
            <a:off x="1645817" y="4821348"/>
            <a:ext cx="2763271" cy="839167"/>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Noto Sans Symbols"/>
              <a:buNone/>
            </a:pPr>
            <a:r>
              <a:rPr lang="ru-RU" sz="1600">
                <a:solidFill>
                  <a:schemeClr val="dk1"/>
                </a:solidFill>
                <a:latin typeface="Cambria"/>
                <a:ea typeface="Cambria"/>
                <a:cs typeface="Cambria"/>
                <a:sym typeface="Cambria"/>
              </a:rPr>
              <a:t>Красный кристалл (религиозно нейтральный; введён в 2005 г.)</a:t>
            </a:r>
            <a:endParaRPr/>
          </a:p>
        </p:txBody>
      </p:sp>
      <p:sp>
        <p:nvSpPr>
          <p:cNvPr id="175" name="Google Shape;175;p11"/>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
        <p:nvSpPr>
          <p:cNvPr id="176" name="Google Shape;176;p11"/>
          <p:cNvSpPr/>
          <p:nvPr/>
        </p:nvSpPr>
        <p:spPr>
          <a:xfrm>
            <a:off x="184990" y="1139042"/>
            <a:ext cx="8784654" cy="2862322"/>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mbria"/>
                <a:ea typeface="Cambria"/>
                <a:cs typeface="Cambria"/>
                <a:sym typeface="Cambria"/>
              </a:rPr>
              <a:t>Некоторые национальные общества не желали использовать эмблему красного креста или красного полумесяца, так как придавали ей определённое культурное, религиозное или политическое значение. Такое положение дел ослабляло защиту, которую они предоставляют жертвам вооружённых конфликтов, медицинским службам вооружённых сил и сотрудникам гуманитарных организаций. Для того чтобы решить эти проблемы, была выдвинута идея принять третью эмблему, ко- торая стала бы приемлемой для всех национальных обществ. Эта идея, активно поддержанная Движением, воплотилась в жизнь в декабре 2005 г., когда диплома- тическая конференция признала Красный Кристалл наряду Красным Крестом и Красным Полумесяцем.</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p12"/>
          <p:cNvGrpSpPr/>
          <p:nvPr/>
        </p:nvGrpSpPr>
        <p:grpSpPr>
          <a:xfrm>
            <a:off x="263380" y="1180396"/>
            <a:ext cx="8573504" cy="4919900"/>
            <a:chOff x="575" y="291875"/>
            <a:chExt cx="8573504" cy="4919900"/>
          </a:xfrm>
        </p:grpSpPr>
        <p:sp>
          <p:nvSpPr>
            <p:cNvPr id="182" name="Google Shape;182;p12"/>
            <p:cNvSpPr/>
            <p:nvPr/>
          </p:nvSpPr>
          <p:spPr>
            <a:xfrm>
              <a:off x="4287328" y="1545312"/>
              <a:ext cx="3033315" cy="526443"/>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183" name="Google Shape;183;p12"/>
            <p:cNvSpPr/>
            <p:nvPr/>
          </p:nvSpPr>
          <p:spPr>
            <a:xfrm>
              <a:off x="4241608" y="3431896"/>
              <a:ext cx="91440" cy="526443"/>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184" name="Google Shape;184;p12"/>
            <p:cNvSpPr/>
            <p:nvPr/>
          </p:nvSpPr>
          <p:spPr>
            <a:xfrm>
              <a:off x="4241608" y="1545312"/>
              <a:ext cx="91440" cy="526443"/>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185" name="Google Shape;185;p12"/>
            <p:cNvSpPr/>
            <p:nvPr/>
          </p:nvSpPr>
          <p:spPr>
            <a:xfrm>
              <a:off x="1208292" y="3431896"/>
              <a:ext cx="91440" cy="526443"/>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186" name="Google Shape;186;p12"/>
            <p:cNvSpPr/>
            <p:nvPr/>
          </p:nvSpPr>
          <p:spPr>
            <a:xfrm>
              <a:off x="1254012" y="1545312"/>
              <a:ext cx="3033315" cy="526443"/>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187" name="Google Shape;187;p12"/>
            <p:cNvSpPr/>
            <p:nvPr/>
          </p:nvSpPr>
          <p:spPr>
            <a:xfrm>
              <a:off x="1248196" y="291875"/>
              <a:ext cx="6078263" cy="1253436"/>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
            <p:cNvSpPr txBox="1"/>
            <p:nvPr/>
          </p:nvSpPr>
          <p:spPr>
            <a:xfrm>
              <a:off x="1248196" y="291875"/>
              <a:ext cx="6078263" cy="1253436"/>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Составные части (структуры) Международного движения Красного Креста и Красного Полумесяца</a:t>
              </a:r>
              <a:endParaRPr b="1" sz="2000">
                <a:solidFill>
                  <a:schemeClr val="dk1"/>
                </a:solidFill>
                <a:latin typeface="Cambria"/>
                <a:ea typeface="Cambria"/>
                <a:cs typeface="Cambria"/>
                <a:sym typeface="Cambria"/>
              </a:endParaRPr>
            </a:p>
          </p:txBody>
        </p:sp>
        <p:sp>
          <p:nvSpPr>
            <p:cNvPr id="189" name="Google Shape;189;p12"/>
            <p:cNvSpPr/>
            <p:nvPr/>
          </p:nvSpPr>
          <p:spPr>
            <a:xfrm>
              <a:off x="575" y="2071755"/>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txBox="1"/>
            <p:nvPr/>
          </p:nvSpPr>
          <p:spPr>
            <a:xfrm>
              <a:off x="575" y="2071755"/>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Международный комитет Красного Креста</a:t>
              </a:r>
              <a:endParaRPr sz="1800">
                <a:solidFill>
                  <a:schemeClr val="dk1"/>
                </a:solidFill>
                <a:latin typeface="Cambria"/>
                <a:ea typeface="Cambria"/>
                <a:cs typeface="Cambria"/>
                <a:sym typeface="Cambria"/>
              </a:endParaRPr>
            </a:p>
          </p:txBody>
        </p:sp>
        <p:sp>
          <p:nvSpPr>
            <p:cNvPr id="191" name="Google Shape;191;p12"/>
            <p:cNvSpPr/>
            <p:nvPr/>
          </p:nvSpPr>
          <p:spPr>
            <a:xfrm>
              <a:off x="575" y="3958339"/>
              <a:ext cx="2506872" cy="1253436"/>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2"/>
            <p:cNvSpPr txBox="1"/>
            <p:nvPr/>
          </p:nvSpPr>
          <p:spPr>
            <a:xfrm>
              <a:off x="575" y="3958339"/>
              <a:ext cx="2506872" cy="1253436"/>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помощь и защита жертвам войн и конфликтов</a:t>
              </a:r>
              <a:endParaRPr sz="1800">
                <a:solidFill>
                  <a:schemeClr val="dk1"/>
                </a:solidFill>
                <a:latin typeface="Cambria"/>
                <a:ea typeface="Cambria"/>
                <a:cs typeface="Cambria"/>
                <a:sym typeface="Cambria"/>
              </a:endParaRPr>
            </a:p>
          </p:txBody>
        </p:sp>
        <p:sp>
          <p:nvSpPr>
            <p:cNvPr id="193" name="Google Shape;193;p12"/>
            <p:cNvSpPr/>
            <p:nvPr/>
          </p:nvSpPr>
          <p:spPr>
            <a:xfrm>
              <a:off x="3033891" y="2071755"/>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
            <p:cNvSpPr txBox="1"/>
            <p:nvPr/>
          </p:nvSpPr>
          <p:spPr>
            <a:xfrm>
              <a:off x="3033891" y="2071755"/>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Международная Федерация обществ Красного Креста и Красного Полумесяца</a:t>
              </a:r>
              <a:endParaRPr sz="1800">
                <a:solidFill>
                  <a:schemeClr val="dk1"/>
                </a:solidFill>
                <a:latin typeface="Cambria"/>
                <a:ea typeface="Cambria"/>
                <a:cs typeface="Cambria"/>
                <a:sym typeface="Cambria"/>
              </a:endParaRPr>
            </a:p>
          </p:txBody>
        </p:sp>
        <p:sp>
          <p:nvSpPr>
            <p:cNvPr id="195" name="Google Shape;195;p12"/>
            <p:cNvSpPr/>
            <p:nvPr/>
          </p:nvSpPr>
          <p:spPr>
            <a:xfrm>
              <a:off x="3033891" y="3958339"/>
              <a:ext cx="2506872" cy="1253436"/>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2"/>
            <p:cNvSpPr txBox="1"/>
            <p:nvPr/>
          </p:nvSpPr>
          <p:spPr>
            <a:xfrm>
              <a:off x="3033891" y="3958339"/>
              <a:ext cx="2506872" cy="1253436"/>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помощь в случае катастроф и чрезвычайных ситуаций в мирное время</a:t>
              </a:r>
              <a:endParaRPr sz="1800">
                <a:solidFill>
                  <a:schemeClr val="dk1"/>
                </a:solidFill>
                <a:latin typeface="Cambria"/>
                <a:ea typeface="Cambria"/>
                <a:cs typeface="Cambria"/>
                <a:sym typeface="Cambria"/>
              </a:endParaRPr>
            </a:p>
          </p:txBody>
        </p:sp>
        <p:sp>
          <p:nvSpPr>
            <p:cNvPr id="197" name="Google Shape;197;p12"/>
            <p:cNvSpPr/>
            <p:nvPr/>
          </p:nvSpPr>
          <p:spPr>
            <a:xfrm>
              <a:off x="6067207" y="2071755"/>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
            <p:cNvSpPr txBox="1"/>
            <p:nvPr/>
          </p:nvSpPr>
          <p:spPr>
            <a:xfrm>
              <a:off x="6067207" y="2071755"/>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Национальные общества Красного Креста и Красного Полумесяца</a:t>
              </a:r>
              <a:endParaRPr sz="1800">
                <a:solidFill>
                  <a:schemeClr val="dk1"/>
                </a:solidFill>
                <a:latin typeface="Cambria"/>
                <a:ea typeface="Cambria"/>
                <a:cs typeface="Cambria"/>
                <a:sym typeface="Cambria"/>
              </a:endParaRPr>
            </a:p>
          </p:txBody>
        </p:sp>
      </p:grpSp>
      <p:sp>
        <p:nvSpPr>
          <p:cNvPr id="199" name="Google Shape;199;p12"/>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pic>
        <p:nvPicPr>
          <p:cNvPr descr="ÐÐµÐ»Ð¾ÑÑÑÑÐºÐ¸Ð¹ ÐÑÐ°ÑÐ½ÑÐ¹ ÐÑÐµÑÑ â ÐÐ¸ÐºÐ¸Ð¿ÐµÐ´Ð¸Ñ" id="200" name="Google Shape;200;p12"/>
          <p:cNvPicPr preferRelativeResize="0"/>
          <p:nvPr/>
        </p:nvPicPr>
        <p:blipFill rotWithShape="1">
          <a:blip r:embed="rId3">
            <a:alphaModFix/>
          </a:blip>
          <a:srcRect b="0" l="0" r="0" t="0"/>
          <a:stretch/>
        </p:blipFill>
        <p:spPr>
          <a:xfrm>
            <a:off x="6322082" y="4397131"/>
            <a:ext cx="2769857" cy="2460869"/>
          </a:xfrm>
          <a:prstGeom prst="rect">
            <a:avLst/>
          </a:prstGeom>
          <a:noFill/>
          <a:ln>
            <a:noFill/>
          </a:ln>
          <a:effectLst>
            <a:outerShdw blurRad="292100" rotWithShape="0" algn="tl" dir="2700000" dist="139700">
              <a:srgbClr val="333333">
                <a:alpha val="64705"/>
              </a:srgbClr>
            </a:outerShdw>
          </a:effectLst>
        </p:spPr>
      </p:pic>
      <p:sp>
        <p:nvSpPr>
          <p:cNvPr id="201" name="Google Shape;201;p12"/>
          <p:cNvSpPr txBox="1"/>
          <p:nvPr/>
        </p:nvSpPr>
        <p:spPr>
          <a:xfrm>
            <a:off x="3597215" y="6254151"/>
            <a:ext cx="3113056" cy="603849"/>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600"/>
              <a:buFont typeface="Noto Sans Symbols"/>
              <a:buNone/>
            </a:pPr>
            <a:r>
              <a:rPr lang="ru-RU" sz="1600">
                <a:solidFill>
                  <a:schemeClr val="dk1"/>
                </a:solidFill>
                <a:latin typeface="Cambria"/>
                <a:ea typeface="Cambria"/>
                <a:cs typeface="Cambria"/>
                <a:sym typeface="Cambria"/>
              </a:rPr>
              <a:t>Белорусское Общество Красного Креста</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13"/>
          <p:cNvGrpSpPr/>
          <p:nvPr/>
        </p:nvGrpSpPr>
        <p:grpSpPr>
          <a:xfrm>
            <a:off x="336431" y="1307753"/>
            <a:ext cx="8462510" cy="5415686"/>
            <a:chOff x="155276" y="5163"/>
            <a:chExt cx="8462510" cy="5415686"/>
          </a:xfrm>
        </p:grpSpPr>
        <p:sp>
          <p:nvSpPr>
            <p:cNvPr id="207" name="Google Shape;207;p13"/>
            <p:cNvSpPr/>
            <p:nvPr/>
          </p:nvSpPr>
          <p:spPr>
            <a:xfrm>
              <a:off x="155276" y="2225612"/>
              <a:ext cx="4369169" cy="97478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txBox="1"/>
            <p:nvPr/>
          </p:nvSpPr>
          <p:spPr>
            <a:xfrm>
              <a:off x="183827" y="2254163"/>
              <a:ext cx="4312067" cy="917687"/>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Принципы деятельности Движения Красного Креста и Красного Полумесяца</a:t>
              </a:r>
              <a:endParaRPr b="1" sz="2000">
                <a:solidFill>
                  <a:schemeClr val="dk1"/>
                </a:solidFill>
                <a:latin typeface="Cambria"/>
                <a:ea typeface="Cambria"/>
                <a:cs typeface="Cambria"/>
                <a:sym typeface="Cambria"/>
              </a:endParaRPr>
            </a:p>
          </p:txBody>
        </p:sp>
        <p:sp>
          <p:nvSpPr>
            <p:cNvPr id="209" name="Google Shape;209;p13"/>
            <p:cNvSpPr/>
            <p:nvPr/>
          </p:nvSpPr>
          <p:spPr>
            <a:xfrm rot="-4616685">
              <a:off x="3584743" y="1519097"/>
              <a:ext cx="2427831"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txBox="1"/>
            <p:nvPr/>
          </p:nvSpPr>
          <p:spPr>
            <a:xfrm rot="-4616685">
              <a:off x="4737963" y="1469772"/>
              <a:ext cx="121391" cy="12139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900">
                <a:solidFill>
                  <a:schemeClr val="dk1"/>
                </a:solidFill>
                <a:latin typeface="Arial"/>
                <a:ea typeface="Arial"/>
                <a:cs typeface="Arial"/>
                <a:sym typeface="Arial"/>
              </a:endParaRPr>
            </a:p>
          </p:txBody>
        </p:sp>
        <p:sp>
          <p:nvSpPr>
            <p:cNvPr id="211" name="Google Shape;211;p13"/>
            <p:cNvSpPr/>
            <p:nvPr/>
          </p:nvSpPr>
          <p:spPr>
            <a:xfrm>
              <a:off x="5072870" y="5163"/>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txBox="1"/>
            <p:nvPr/>
          </p:nvSpPr>
          <p:spPr>
            <a:xfrm>
              <a:off x="5092948" y="25241"/>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гуманность</a:t>
              </a:r>
              <a:endParaRPr sz="1800">
                <a:solidFill>
                  <a:schemeClr val="dk1"/>
                </a:solidFill>
                <a:latin typeface="Cambria"/>
                <a:ea typeface="Cambria"/>
                <a:cs typeface="Cambria"/>
                <a:sym typeface="Cambria"/>
              </a:endParaRPr>
            </a:p>
          </p:txBody>
        </p:sp>
        <p:sp>
          <p:nvSpPr>
            <p:cNvPr id="213" name="Google Shape;213;p13"/>
            <p:cNvSpPr/>
            <p:nvPr/>
          </p:nvSpPr>
          <p:spPr>
            <a:xfrm rot="-4249260">
              <a:off x="3963971" y="1913276"/>
              <a:ext cx="1669374"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txBox="1"/>
            <p:nvPr/>
          </p:nvSpPr>
          <p:spPr>
            <a:xfrm rot="-4249260">
              <a:off x="4756924" y="1882913"/>
              <a:ext cx="83468" cy="834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600">
                <a:solidFill>
                  <a:schemeClr val="dk1"/>
                </a:solidFill>
                <a:latin typeface="Arial"/>
                <a:ea typeface="Arial"/>
                <a:cs typeface="Arial"/>
                <a:sym typeface="Arial"/>
              </a:endParaRPr>
            </a:p>
          </p:txBody>
        </p:sp>
        <p:sp>
          <p:nvSpPr>
            <p:cNvPr id="215" name="Google Shape;215;p13"/>
            <p:cNvSpPr/>
            <p:nvPr/>
          </p:nvSpPr>
          <p:spPr>
            <a:xfrm>
              <a:off x="5072870" y="793523"/>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txBox="1"/>
            <p:nvPr/>
          </p:nvSpPr>
          <p:spPr>
            <a:xfrm>
              <a:off x="5092948" y="813601"/>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беспристрастность</a:t>
              </a:r>
              <a:endParaRPr sz="1800">
                <a:solidFill>
                  <a:schemeClr val="dk1"/>
                </a:solidFill>
                <a:latin typeface="Cambria"/>
                <a:ea typeface="Cambria"/>
                <a:cs typeface="Cambria"/>
                <a:sym typeface="Cambria"/>
              </a:endParaRPr>
            </a:p>
          </p:txBody>
        </p:sp>
        <p:sp>
          <p:nvSpPr>
            <p:cNvPr id="217" name="Google Shape;217;p13"/>
            <p:cNvSpPr/>
            <p:nvPr/>
          </p:nvSpPr>
          <p:spPr>
            <a:xfrm rot="-3310531">
              <a:off x="4318481" y="2307456"/>
              <a:ext cx="960353"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txBox="1"/>
            <p:nvPr/>
          </p:nvSpPr>
          <p:spPr>
            <a:xfrm rot="-3310531">
              <a:off x="4774650" y="2294818"/>
              <a:ext cx="48017" cy="4801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Arial"/>
                <a:ea typeface="Arial"/>
                <a:cs typeface="Arial"/>
                <a:sym typeface="Arial"/>
              </a:endParaRPr>
            </a:p>
          </p:txBody>
        </p:sp>
        <p:sp>
          <p:nvSpPr>
            <p:cNvPr id="219" name="Google Shape;219;p13"/>
            <p:cNvSpPr/>
            <p:nvPr/>
          </p:nvSpPr>
          <p:spPr>
            <a:xfrm>
              <a:off x="5072870" y="1581882"/>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txBox="1"/>
            <p:nvPr/>
          </p:nvSpPr>
          <p:spPr>
            <a:xfrm>
              <a:off x="5092948" y="1601960"/>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нейтральность</a:t>
              </a:r>
              <a:endParaRPr sz="1800">
                <a:solidFill>
                  <a:schemeClr val="dk1"/>
                </a:solidFill>
                <a:latin typeface="Cambria"/>
                <a:ea typeface="Cambria"/>
                <a:cs typeface="Cambria"/>
                <a:sym typeface="Cambria"/>
              </a:endParaRPr>
            </a:p>
          </p:txBody>
        </p:sp>
        <p:sp>
          <p:nvSpPr>
            <p:cNvPr id="221" name="Google Shape;221;p13"/>
            <p:cNvSpPr/>
            <p:nvPr/>
          </p:nvSpPr>
          <p:spPr>
            <a:xfrm>
              <a:off x="4524446" y="2701636"/>
              <a:ext cx="548423"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txBox="1"/>
            <p:nvPr/>
          </p:nvSpPr>
          <p:spPr>
            <a:xfrm>
              <a:off x="4784948" y="2699296"/>
              <a:ext cx="27421" cy="274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Arial"/>
                <a:ea typeface="Arial"/>
                <a:cs typeface="Arial"/>
                <a:sym typeface="Arial"/>
              </a:endParaRPr>
            </a:p>
          </p:txBody>
        </p:sp>
        <p:sp>
          <p:nvSpPr>
            <p:cNvPr id="223" name="Google Shape;223;p13"/>
            <p:cNvSpPr/>
            <p:nvPr/>
          </p:nvSpPr>
          <p:spPr>
            <a:xfrm>
              <a:off x="5072870" y="2370242"/>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txBox="1"/>
            <p:nvPr/>
          </p:nvSpPr>
          <p:spPr>
            <a:xfrm>
              <a:off x="5092948" y="2390320"/>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независимость</a:t>
              </a:r>
              <a:endParaRPr sz="1800">
                <a:solidFill>
                  <a:schemeClr val="dk1"/>
                </a:solidFill>
                <a:latin typeface="Cambria"/>
                <a:ea typeface="Cambria"/>
                <a:cs typeface="Cambria"/>
                <a:sym typeface="Cambria"/>
              </a:endParaRPr>
            </a:p>
          </p:txBody>
        </p:sp>
        <p:sp>
          <p:nvSpPr>
            <p:cNvPr id="225" name="Google Shape;225;p13"/>
            <p:cNvSpPr/>
            <p:nvPr/>
          </p:nvSpPr>
          <p:spPr>
            <a:xfrm rot="3310531">
              <a:off x="4318481" y="3095815"/>
              <a:ext cx="960353"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txBox="1"/>
            <p:nvPr/>
          </p:nvSpPr>
          <p:spPr>
            <a:xfrm rot="3310531">
              <a:off x="4774650" y="3083177"/>
              <a:ext cx="48017" cy="4801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Arial"/>
                <a:ea typeface="Arial"/>
                <a:cs typeface="Arial"/>
                <a:sym typeface="Arial"/>
              </a:endParaRPr>
            </a:p>
          </p:txBody>
        </p:sp>
        <p:sp>
          <p:nvSpPr>
            <p:cNvPr id="227" name="Google Shape;227;p13"/>
            <p:cNvSpPr/>
            <p:nvPr/>
          </p:nvSpPr>
          <p:spPr>
            <a:xfrm>
              <a:off x="5072870" y="3158601"/>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txBox="1"/>
            <p:nvPr/>
          </p:nvSpPr>
          <p:spPr>
            <a:xfrm>
              <a:off x="5092948" y="3178679"/>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добровольность</a:t>
              </a:r>
              <a:endParaRPr sz="1800">
                <a:solidFill>
                  <a:schemeClr val="dk1"/>
                </a:solidFill>
                <a:latin typeface="Cambria"/>
                <a:ea typeface="Cambria"/>
                <a:cs typeface="Cambria"/>
                <a:sym typeface="Cambria"/>
              </a:endParaRPr>
            </a:p>
          </p:txBody>
        </p:sp>
        <p:sp>
          <p:nvSpPr>
            <p:cNvPr id="229" name="Google Shape;229;p13"/>
            <p:cNvSpPr/>
            <p:nvPr/>
          </p:nvSpPr>
          <p:spPr>
            <a:xfrm rot="4249260">
              <a:off x="3963971" y="3489995"/>
              <a:ext cx="1669374"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txBox="1"/>
            <p:nvPr/>
          </p:nvSpPr>
          <p:spPr>
            <a:xfrm rot="4249260">
              <a:off x="4756924" y="3459632"/>
              <a:ext cx="83468" cy="834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600">
                <a:solidFill>
                  <a:schemeClr val="dk1"/>
                </a:solidFill>
                <a:latin typeface="Arial"/>
                <a:ea typeface="Arial"/>
                <a:cs typeface="Arial"/>
                <a:sym typeface="Arial"/>
              </a:endParaRPr>
            </a:p>
          </p:txBody>
        </p:sp>
        <p:sp>
          <p:nvSpPr>
            <p:cNvPr id="231" name="Google Shape;231;p13"/>
            <p:cNvSpPr/>
            <p:nvPr/>
          </p:nvSpPr>
          <p:spPr>
            <a:xfrm>
              <a:off x="5072870" y="3946960"/>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txBox="1"/>
            <p:nvPr/>
          </p:nvSpPr>
          <p:spPr>
            <a:xfrm>
              <a:off x="5092948" y="3967038"/>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единство</a:t>
              </a:r>
              <a:endParaRPr sz="1800">
                <a:solidFill>
                  <a:schemeClr val="dk1"/>
                </a:solidFill>
                <a:latin typeface="Cambria"/>
                <a:ea typeface="Cambria"/>
                <a:cs typeface="Cambria"/>
                <a:sym typeface="Cambria"/>
              </a:endParaRPr>
            </a:p>
          </p:txBody>
        </p:sp>
        <p:sp>
          <p:nvSpPr>
            <p:cNvPr id="233" name="Google Shape;233;p13"/>
            <p:cNvSpPr/>
            <p:nvPr/>
          </p:nvSpPr>
          <p:spPr>
            <a:xfrm rot="4616685">
              <a:off x="3584743" y="3884175"/>
              <a:ext cx="2427831" cy="22741"/>
            </a:xfrm>
            <a:custGeom>
              <a:rect b="b" l="l" r="r" t="t"/>
              <a:pathLst>
                <a:path extrusionOk="0" h="120000" w="120000">
                  <a:moveTo>
                    <a:pt x="0" y="59997"/>
                  </a:moveTo>
                  <a:lnTo>
                    <a:pt x="120000" y="59997"/>
                  </a:lnTo>
                </a:path>
              </a:pathLst>
            </a:cu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txBox="1"/>
            <p:nvPr/>
          </p:nvSpPr>
          <p:spPr>
            <a:xfrm rot="4616685">
              <a:off x="4737963" y="3834850"/>
              <a:ext cx="121391" cy="12139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900">
                <a:solidFill>
                  <a:schemeClr val="dk1"/>
                </a:solidFill>
                <a:latin typeface="Arial"/>
                <a:ea typeface="Arial"/>
                <a:cs typeface="Arial"/>
                <a:sym typeface="Arial"/>
              </a:endParaRPr>
            </a:p>
          </p:txBody>
        </p:sp>
        <p:sp>
          <p:nvSpPr>
            <p:cNvPr id="235" name="Google Shape;235;p13"/>
            <p:cNvSpPr/>
            <p:nvPr/>
          </p:nvSpPr>
          <p:spPr>
            <a:xfrm>
              <a:off x="5072870" y="4735320"/>
              <a:ext cx="3544916" cy="68552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txBox="1"/>
            <p:nvPr/>
          </p:nvSpPr>
          <p:spPr>
            <a:xfrm>
              <a:off x="5092948" y="4755398"/>
              <a:ext cx="3504760" cy="645373"/>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универсальность</a:t>
              </a:r>
              <a:endParaRPr sz="1800">
                <a:solidFill>
                  <a:schemeClr val="dk1"/>
                </a:solidFill>
                <a:latin typeface="Cambria"/>
                <a:ea typeface="Cambria"/>
                <a:cs typeface="Cambria"/>
                <a:sym typeface="Cambria"/>
              </a:endParaRPr>
            </a:p>
          </p:txBody>
        </p:sp>
      </p:grpSp>
      <p:sp>
        <p:nvSpPr>
          <p:cNvPr id="237" name="Google Shape;237;p13"/>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14"/>
          <p:cNvGrpSpPr/>
          <p:nvPr/>
        </p:nvGrpSpPr>
        <p:grpSpPr>
          <a:xfrm>
            <a:off x="263202" y="1231556"/>
            <a:ext cx="8652100" cy="2600594"/>
            <a:chOff x="4409" y="75615"/>
            <a:chExt cx="8652100" cy="2600594"/>
          </a:xfrm>
        </p:grpSpPr>
        <p:sp>
          <p:nvSpPr>
            <p:cNvPr id="243" name="Google Shape;243;p14"/>
            <p:cNvSpPr/>
            <p:nvPr/>
          </p:nvSpPr>
          <p:spPr>
            <a:xfrm>
              <a:off x="4330642" y="724616"/>
              <a:ext cx="3082344" cy="332475"/>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244" name="Google Shape;244;p14"/>
            <p:cNvSpPr/>
            <p:nvPr/>
          </p:nvSpPr>
          <p:spPr>
            <a:xfrm>
              <a:off x="2875160" y="1764806"/>
              <a:ext cx="91440" cy="332475"/>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245" name="Google Shape;245;p14"/>
            <p:cNvSpPr/>
            <p:nvPr/>
          </p:nvSpPr>
          <p:spPr>
            <a:xfrm>
              <a:off x="2920880" y="724616"/>
              <a:ext cx="1409761" cy="332475"/>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246" name="Google Shape;246;p14"/>
            <p:cNvSpPr/>
            <p:nvPr/>
          </p:nvSpPr>
          <p:spPr>
            <a:xfrm>
              <a:off x="1416775" y="75615"/>
              <a:ext cx="5827733" cy="64900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txBox="1"/>
            <p:nvPr/>
          </p:nvSpPr>
          <p:spPr>
            <a:xfrm>
              <a:off x="1416775" y="75615"/>
              <a:ext cx="5827733" cy="649000"/>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Главные источники международного гуманитарного права</a:t>
              </a:r>
              <a:endParaRPr b="1" sz="2000">
                <a:solidFill>
                  <a:schemeClr val="dk1"/>
                </a:solidFill>
                <a:latin typeface="Cambria"/>
                <a:ea typeface="Cambria"/>
                <a:cs typeface="Cambria"/>
                <a:sym typeface="Cambria"/>
              </a:endParaRPr>
            </a:p>
          </p:txBody>
        </p:sp>
        <p:sp>
          <p:nvSpPr>
            <p:cNvPr id="248" name="Google Shape;248;p14"/>
            <p:cNvSpPr/>
            <p:nvPr/>
          </p:nvSpPr>
          <p:spPr>
            <a:xfrm>
              <a:off x="4773" y="1057092"/>
              <a:ext cx="5832213" cy="70771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txBox="1"/>
            <p:nvPr/>
          </p:nvSpPr>
          <p:spPr>
            <a:xfrm>
              <a:off x="4773" y="1057092"/>
              <a:ext cx="5832213" cy="70771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Гаагские конвенции 1899 и 1907 гг.</a:t>
              </a:r>
              <a:endParaRPr b="1" sz="1800">
                <a:solidFill>
                  <a:schemeClr val="dk1"/>
                </a:solidFill>
                <a:latin typeface="Cambria"/>
                <a:ea typeface="Cambria"/>
                <a:cs typeface="Cambria"/>
                <a:sym typeface="Cambria"/>
              </a:endParaRPr>
            </a:p>
          </p:txBody>
        </p:sp>
        <p:sp>
          <p:nvSpPr>
            <p:cNvPr id="250" name="Google Shape;250;p14"/>
            <p:cNvSpPr/>
            <p:nvPr/>
          </p:nvSpPr>
          <p:spPr>
            <a:xfrm>
              <a:off x="4409" y="2097282"/>
              <a:ext cx="5832941" cy="578927"/>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txBox="1"/>
            <p:nvPr/>
          </p:nvSpPr>
          <p:spPr>
            <a:xfrm>
              <a:off x="4409" y="2097282"/>
              <a:ext cx="5832941" cy="578927"/>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Цель: ограничить средства и методы ведения боевых действий</a:t>
              </a:r>
              <a:endParaRPr sz="1800">
                <a:solidFill>
                  <a:schemeClr val="dk1"/>
                </a:solidFill>
                <a:latin typeface="Cambria"/>
                <a:ea typeface="Cambria"/>
                <a:cs typeface="Cambria"/>
                <a:sym typeface="Cambria"/>
              </a:endParaRPr>
            </a:p>
          </p:txBody>
        </p:sp>
        <p:sp>
          <p:nvSpPr>
            <p:cNvPr id="252" name="Google Shape;252;p14"/>
            <p:cNvSpPr/>
            <p:nvPr/>
          </p:nvSpPr>
          <p:spPr>
            <a:xfrm>
              <a:off x="6169463" y="1057092"/>
              <a:ext cx="2487046" cy="70771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txBox="1"/>
            <p:nvPr/>
          </p:nvSpPr>
          <p:spPr>
            <a:xfrm>
              <a:off x="6169463" y="1057092"/>
              <a:ext cx="2487046" cy="70771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Женевские конвенции 1949 г.</a:t>
              </a:r>
              <a:endParaRPr b="1" sz="1800">
                <a:solidFill>
                  <a:schemeClr val="dk1"/>
                </a:solidFill>
                <a:latin typeface="Cambria"/>
                <a:ea typeface="Cambria"/>
                <a:cs typeface="Cambria"/>
                <a:sym typeface="Cambria"/>
              </a:endParaRPr>
            </a:p>
          </p:txBody>
        </p:sp>
      </p:grpSp>
      <p:sp>
        <p:nvSpPr>
          <p:cNvPr id="254" name="Google Shape;254;p14"/>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grpSp>
        <p:nvGrpSpPr>
          <p:cNvPr id="255" name="Google Shape;255;p14"/>
          <p:cNvGrpSpPr/>
          <p:nvPr/>
        </p:nvGrpSpPr>
        <p:grpSpPr>
          <a:xfrm>
            <a:off x="388186" y="4012614"/>
            <a:ext cx="8402132" cy="2731910"/>
            <a:chOff x="129393" y="1332"/>
            <a:chExt cx="8402132" cy="2731910"/>
          </a:xfrm>
        </p:grpSpPr>
        <p:sp>
          <p:nvSpPr>
            <p:cNvPr id="256" name="Google Shape;256;p14"/>
            <p:cNvSpPr/>
            <p:nvPr/>
          </p:nvSpPr>
          <p:spPr>
            <a:xfrm>
              <a:off x="129393" y="1332"/>
              <a:ext cx="4064818" cy="57513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txBox="1"/>
            <p:nvPr/>
          </p:nvSpPr>
          <p:spPr>
            <a:xfrm>
              <a:off x="146238" y="18177"/>
              <a:ext cx="4031128" cy="541449"/>
            </a:xfrm>
            <a:prstGeom prst="rect">
              <a:avLst/>
            </a:prstGeom>
            <a:noFill/>
            <a:ln>
              <a:noFill/>
            </a:ln>
            <a:effectLst>
              <a:outerShdw blurRad="57150" rotWithShape="0" algn="bl" dir="5400000" dist="19050">
                <a:srgbClr val="000000">
                  <a:alpha val="50000"/>
                </a:srgbClr>
              </a:outerShdw>
            </a:effectLst>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Современные запреты и ограничения</a:t>
              </a:r>
              <a:endParaRPr b="1" sz="2000">
                <a:solidFill>
                  <a:schemeClr val="dk1"/>
                </a:solidFill>
                <a:latin typeface="Cambria"/>
                <a:ea typeface="Cambria"/>
                <a:cs typeface="Cambria"/>
                <a:sym typeface="Cambria"/>
              </a:endParaRPr>
            </a:p>
          </p:txBody>
        </p:sp>
        <p:sp>
          <p:nvSpPr>
            <p:cNvPr id="258" name="Google Shape;258;p14"/>
            <p:cNvSpPr/>
            <p:nvPr/>
          </p:nvSpPr>
          <p:spPr>
            <a:xfrm>
              <a:off x="535875" y="576471"/>
              <a:ext cx="406481" cy="431354"/>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259" name="Google Shape;259;p14"/>
            <p:cNvSpPr/>
            <p:nvPr/>
          </p:nvSpPr>
          <p:spPr>
            <a:xfrm>
              <a:off x="942357" y="720255"/>
              <a:ext cx="7589168" cy="57513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txBox="1"/>
            <p:nvPr/>
          </p:nvSpPr>
          <p:spPr>
            <a:xfrm>
              <a:off x="959202" y="737100"/>
              <a:ext cx="7555478" cy="541449"/>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lang="ru-RU" sz="1800">
                  <a:solidFill>
                    <a:schemeClr val="dk1"/>
                  </a:solidFill>
                  <a:latin typeface="Cambria"/>
                  <a:ea typeface="Cambria"/>
                  <a:cs typeface="Cambria"/>
                  <a:sym typeface="Cambria"/>
                </a:rPr>
                <a:t>запрещены химическое и биологическое оружие (Конвенция о хими- ческом оружии 1993 г., Конвенция о биологическом оружии 1982 г.)</a:t>
              </a:r>
              <a:endParaRPr sz="1800">
                <a:solidFill>
                  <a:schemeClr val="dk1"/>
                </a:solidFill>
                <a:latin typeface="Cambria"/>
                <a:ea typeface="Cambria"/>
                <a:cs typeface="Cambria"/>
                <a:sym typeface="Cambria"/>
              </a:endParaRPr>
            </a:p>
          </p:txBody>
        </p:sp>
        <p:sp>
          <p:nvSpPr>
            <p:cNvPr id="261" name="Google Shape;261;p14"/>
            <p:cNvSpPr/>
            <p:nvPr/>
          </p:nvSpPr>
          <p:spPr>
            <a:xfrm>
              <a:off x="535875" y="576471"/>
              <a:ext cx="406481" cy="1150278"/>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262" name="Google Shape;262;p14"/>
            <p:cNvSpPr/>
            <p:nvPr/>
          </p:nvSpPr>
          <p:spPr>
            <a:xfrm>
              <a:off x="942357" y="1439179"/>
              <a:ext cx="7589168" cy="57513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txBox="1"/>
            <p:nvPr/>
          </p:nvSpPr>
          <p:spPr>
            <a:xfrm>
              <a:off x="959202" y="1456024"/>
              <a:ext cx="7555478" cy="541449"/>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lang="ru-RU" sz="1800">
                  <a:solidFill>
                    <a:schemeClr val="dk1"/>
                  </a:solidFill>
                  <a:latin typeface="Cambria"/>
                  <a:ea typeface="Cambria"/>
                  <a:cs typeface="Cambria"/>
                  <a:sym typeface="Cambria"/>
                </a:rPr>
                <a:t>запрещено кассетное оружие (Дублинская конвенция 2008 г.)</a:t>
              </a:r>
              <a:endParaRPr sz="1800">
                <a:solidFill>
                  <a:schemeClr val="dk1"/>
                </a:solidFill>
                <a:latin typeface="Cambria"/>
                <a:ea typeface="Cambria"/>
                <a:cs typeface="Cambria"/>
                <a:sym typeface="Cambria"/>
              </a:endParaRPr>
            </a:p>
          </p:txBody>
        </p:sp>
        <p:sp>
          <p:nvSpPr>
            <p:cNvPr id="264" name="Google Shape;264;p14"/>
            <p:cNvSpPr/>
            <p:nvPr/>
          </p:nvSpPr>
          <p:spPr>
            <a:xfrm>
              <a:off x="535875" y="576471"/>
              <a:ext cx="406481" cy="1869202"/>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265" name="Google Shape;265;p14"/>
            <p:cNvSpPr/>
            <p:nvPr/>
          </p:nvSpPr>
          <p:spPr>
            <a:xfrm>
              <a:off x="942357" y="2158103"/>
              <a:ext cx="7589168" cy="575139"/>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txBox="1"/>
            <p:nvPr/>
          </p:nvSpPr>
          <p:spPr>
            <a:xfrm>
              <a:off x="959202" y="2174948"/>
              <a:ext cx="7555478" cy="541449"/>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lang="ru-RU" sz="1800">
                  <a:solidFill>
                    <a:schemeClr val="dk1"/>
                  </a:solidFill>
                  <a:latin typeface="Cambria"/>
                  <a:ea typeface="Cambria"/>
                  <a:cs typeface="Cambria"/>
                  <a:sym typeface="Cambria"/>
                </a:rPr>
                <a:t>ограничены зажигательное оружие, ослепляющее лазерное оружие (III и IV протоколы к Конвенции об обычных вооружениях 1980 г.) и др.</a:t>
              </a:r>
              <a:endParaRPr sz="1800">
                <a:solidFill>
                  <a:schemeClr val="dk1"/>
                </a:solidFill>
                <a:latin typeface="Cambria"/>
                <a:ea typeface="Cambria"/>
                <a:cs typeface="Cambria"/>
                <a:sym typeface="Cambria"/>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15"/>
          <p:cNvGrpSpPr/>
          <p:nvPr/>
        </p:nvGrpSpPr>
        <p:grpSpPr>
          <a:xfrm>
            <a:off x="262604" y="1517062"/>
            <a:ext cx="8653297" cy="4772780"/>
            <a:chOff x="3811" y="361122"/>
            <a:chExt cx="8653297" cy="4772780"/>
          </a:xfrm>
        </p:grpSpPr>
        <p:sp>
          <p:nvSpPr>
            <p:cNvPr id="272" name="Google Shape;272;p15"/>
            <p:cNvSpPr/>
            <p:nvPr/>
          </p:nvSpPr>
          <p:spPr>
            <a:xfrm>
              <a:off x="4863779" y="2121493"/>
              <a:ext cx="3143786" cy="272807"/>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273" name="Google Shape;273;p15"/>
            <p:cNvSpPr/>
            <p:nvPr/>
          </p:nvSpPr>
          <p:spPr>
            <a:xfrm>
              <a:off x="4863779" y="2121493"/>
              <a:ext cx="1571893" cy="272807"/>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274" name="Google Shape;274;p15"/>
            <p:cNvSpPr/>
            <p:nvPr/>
          </p:nvSpPr>
          <p:spPr>
            <a:xfrm>
              <a:off x="4818059" y="2121493"/>
              <a:ext cx="91440" cy="272807"/>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275" name="Google Shape;275;p15"/>
            <p:cNvSpPr/>
            <p:nvPr/>
          </p:nvSpPr>
          <p:spPr>
            <a:xfrm>
              <a:off x="3291886" y="2121493"/>
              <a:ext cx="1571893" cy="272807"/>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276" name="Google Shape;276;p15"/>
            <p:cNvSpPr/>
            <p:nvPr/>
          </p:nvSpPr>
          <p:spPr>
            <a:xfrm>
              <a:off x="1719993" y="2121493"/>
              <a:ext cx="3143786" cy="272807"/>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277" name="Google Shape;277;p15"/>
            <p:cNvSpPr/>
            <p:nvPr/>
          </p:nvSpPr>
          <p:spPr>
            <a:xfrm>
              <a:off x="3707022" y="1010665"/>
              <a:ext cx="1156757" cy="272807"/>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278" name="Google Shape;278;p15"/>
            <p:cNvSpPr/>
            <p:nvPr/>
          </p:nvSpPr>
          <p:spPr>
            <a:xfrm>
              <a:off x="1024164" y="1010665"/>
              <a:ext cx="2682857" cy="272807"/>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279" name="Google Shape;279;p15"/>
            <p:cNvSpPr/>
            <p:nvPr/>
          </p:nvSpPr>
          <p:spPr>
            <a:xfrm>
              <a:off x="1316095" y="361122"/>
              <a:ext cx="4781854" cy="649542"/>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txBox="1"/>
            <p:nvPr/>
          </p:nvSpPr>
          <p:spPr>
            <a:xfrm>
              <a:off x="1316095" y="361122"/>
              <a:ext cx="4781854" cy="649542"/>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Главные источники международного гуманитарного права</a:t>
              </a:r>
              <a:endParaRPr b="1" sz="2000">
                <a:solidFill>
                  <a:schemeClr val="dk1"/>
                </a:solidFill>
                <a:latin typeface="Cambria"/>
                <a:ea typeface="Cambria"/>
                <a:cs typeface="Cambria"/>
                <a:sym typeface="Cambria"/>
              </a:endParaRPr>
            </a:p>
          </p:txBody>
        </p:sp>
        <p:sp>
          <p:nvSpPr>
            <p:cNvPr id="281" name="Google Shape;281;p15"/>
            <p:cNvSpPr/>
            <p:nvPr/>
          </p:nvSpPr>
          <p:spPr>
            <a:xfrm>
              <a:off x="3811" y="1283473"/>
              <a:ext cx="2040706" cy="83802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txBox="1"/>
            <p:nvPr/>
          </p:nvSpPr>
          <p:spPr>
            <a:xfrm>
              <a:off x="3811" y="1283473"/>
              <a:ext cx="2040706" cy="83802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Гаагские конвенции 1899 и 1907 гг.</a:t>
              </a:r>
              <a:endParaRPr b="1" sz="1800">
                <a:solidFill>
                  <a:schemeClr val="dk1"/>
                </a:solidFill>
                <a:latin typeface="Cambria"/>
                <a:ea typeface="Cambria"/>
                <a:cs typeface="Cambria"/>
                <a:sym typeface="Cambria"/>
              </a:endParaRPr>
            </a:p>
          </p:txBody>
        </p:sp>
        <p:sp>
          <p:nvSpPr>
            <p:cNvPr id="283" name="Google Shape;283;p15"/>
            <p:cNvSpPr/>
            <p:nvPr/>
          </p:nvSpPr>
          <p:spPr>
            <a:xfrm>
              <a:off x="2317326" y="1283473"/>
              <a:ext cx="5092907" cy="83802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txBox="1"/>
            <p:nvPr/>
          </p:nvSpPr>
          <p:spPr>
            <a:xfrm>
              <a:off x="2317326" y="1283473"/>
              <a:ext cx="5092907" cy="83802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Женевские конвенции 1949 г.</a:t>
              </a:r>
              <a:endParaRPr b="1" sz="1800">
                <a:solidFill>
                  <a:schemeClr val="dk1"/>
                </a:solidFill>
                <a:latin typeface="Cambria"/>
                <a:ea typeface="Cambria"/>
                <a:cs typeface="Cambria"/>
                <a:sym typeface="Cambria"/>
              </a:endParaRPr>
            </a:p>
          </p:txBody>
        </p:sp>
        <p:sp>
          <p:nvSpPr>
            <p:cNvPr id="285" name="Google Shape;285;p15"/>
            <p:cNvSpPr/>
            <p:nvPr/>
          </p:nvSpPr>
          <p:spPr>
            <a:xfrm>
              <a:off x="1070451" y="2394301"/>
              <a:ext cx="1299085" cy="27377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txBox="1"/>
            <p:nvPr/>
          </p:nvSpPr>
          <p:spPr>
            <a:xfrm>
              <a:off x="1070451" y="2394301"/>
              <a:ext cx="1299085" cy="27377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«Об улучше- нии участи раненых и больных в армиях»</a:t>
              </a:r>
              <a:endParaRPr sz="1800">
                <a:solidFill>
                  <a:schemeClr val="dk1"/>
                </a:solidFill>
                <a:latin typeface="Cambria"/>
                <a:ea typeface="Cambria"/>
                <a:cs typeface="Cambria"/>
                <a:sym typeface="Cambria"/>
              </a:endParaRPr>
            </a:p>
          </p:txBody>
        </p:sp>
        <p:sp>
          <p:nvSpPr>
            <p:cNvPr id="287" name="Google Shape;287;p15"/>
            <p:cNvSpPr/>
            <p:nvPr/>
          </p:nvSpPr>
          <p:spPr>
            <a:xfrm>
              <a:off x="2642344" y="2394301"/>
              <a:ext cx="1299085" cy="27377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txBox="1"/>
            <p:nvPr/>
          </p:nvSpPr>
          <p:spPr>
            <a:xfrm>
              <a:off x="2642344" y="2394301"/>
              <a:ext cx="1299085" cy="27377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«Об улучше- нии участи раненых, больных и лиц, потер- певших ко- раблекрушение, из сос- тава воору- жённых сил на море»</a:t>
              </a:r>
              <a:endParaRPr sz="1800">
                <a:solidFill>
                  <a:schemeClr val="dk1"/>
                </a:solidFill>
                <a:latin typeface="Cambria"/>
                <a:ea typeface="Cambria"/>
                <a:cs typeface="Cambria"/>
                <a:sym typeface="Cambria"/>
              </a:endParaRPr>
            </a:p>
          </p:txBody>
        </p:sp>
        <p:sp>
          <p:nvSpPr>
            <p:cNvPr id="289" name="Google Shape;289;p15"/>
            <p:cNvSpPr/>
            <p:nvPr/>
          </p:nvSpPr>
          <p:spPr>
            <a:xfrm>
              <a:off x="4214237" y="2394301"/>
              <a:ext cx="1299085" cy="27377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txBox="1"/>
            <p:nvPr/>
          </p:nvSpPr>
          <p:spPr>
            <a:xfrm>
              <a:off x="4214237" y="2394301"/>
              <a:ext cx="1299085" cy="27377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«Об обра- щении с военно- пленными»</a:t>
              </a:r>
              <a:endParaRPr sz="1800">
                <a:solidFill>
                  <a:schemeClr val="dk1"/>
                </a:solidFill>
                <a:latin typeface="Cambria"/>
                <a:ea typeface="Cambria"/>
                <a:cs typeface="Cambria"/>
                <a:sym typeface="Cambria"/>
              </a:endParaRPr>
            </a:p>
          </p:txBody>
        </p:sp>
        <p:sp>
          <p:nvSpPr>
            <p:cNvPr id="291" name="Google Shape;291;p15"/>
            <p:cNvSpPr/>
            <p:nvPr/>
          </p:nvSpPr>
          <p:spPr>
            <a:xfrm>
              <a:off x="5786130" y="2394301"/>
              <a:ext cx="1299085" cy="27377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txBox="1"/>
            <p:nvPr/>
          </p:nvSpPr>
          <p:spPr>
            <a:xfrm>
              <a:off x="5786130" y="2394301"/>
              <a:ext cx="1299085" cy="27377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 защите гражданско-го населе- ния во вре- мя войн»</a:t>
              </a:r>
              <a:endParaRPr sz="1800">
                <a:solidFill>
                  <a:schemeClr val="dk1"/>
                </a:solidFill>
                <a:latin typeface="Cambria"/>
                <a:ea typeface="Cambria"/>
                <a:cs typeface="Cambria"/>
                <a:sym typeface="Cambria"/>
              </a:endParaRPr>
            </a:p>
          </p:txBody>
        </p:sp>
        <p:sp>
          <p:nvSpPr>
            <p:cNvPr id="293" name="Google Shape;293;p15"/>
            <p:cNvSpPr/>
            <p:nvPr/>
          </p:nvSpPr>
          <p:spPr>
            <a:xfrm>
              <a:off x="7358023" y="2394301"/>
              <a:ext cx="1299085" cy="273960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txBox="1"/>
            <p:nvPr/>
          </p:nvSpPr>
          <p:spPr>
            <a:xfrm>
              <a:off x="7358023" y="2394301"/>
              <a:ext cx="1299085" cy="273960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Дополни- тельные протоколы (1977 г.)</a:t>
              </a:r>
              <a:endParaRPr sz="1800">
                <a:solidFill>
                  <a:schemeClr val="dk1"/>
                </a:solidFill>
                <a:latin typeface="Cambria"/>
                <a:ea typeface="Cambria"/>
                <a:cs typeface="Cambria"/>
                <a:sym typeface="Cambria"/>
              </a:endParaRPr>
            </a:p>
          </p:txBody>
        </p:sp>
      </p:grpSp>
      <p:sp>
        <p:nvSpPr>
          <p:cNvPr id="295" name="Google Shape;295;p15"/>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6"/>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grpSp>
        <p:nvGrpSpPr>
          <p:cNvPr id="301" name="Google Shape;301;p16"/>
          <p:cNvGrpSpPr/>
          <p:nvPr/>
        </p:nvGrpSpPr>
        <p:grpSpPr>
          <a:xfrm>
            <a:off x="285247" y="2642284"/>
            <a:ext cx="8573504" cy="2651732"/>
            <a:chOff x="575" y="1425959"/>
            <a:chExt cx="8573504" cy="2651732"/>
          </a:xfrm>
        </p:grpSpPr>
        <p:sp>
          <p:nvSpPr>
            <p:cNvPr id="302" name="Google Shape;302;p16"/>
            <p:cNvSpPr/>
            <p:nvPr/>
          </p:nvSpPr>
          <p:spPr>
            <a:xfrm>
              <a:off x="4287328" y="2191107"/>
              <a:ext cx="3033315" cy="526443"/>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303" name="Google Shape;303;p16"/>
            <p:cNvSpPr/>
            <p:nvPr/>
          </p:nvSpPr>
          <p:spPr>
            <a:xfrm>
              <a:off x="4241608" y="2191107"/>
              <a:ext cx="91440" cy="526443"/>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04" name="Google Shape;304;p16"/>
            <p:cNvSpPr/>
            <p:nvPr/>
          </p:nvSpPr>
          <p:spPr>
            <a:xfrm>
              <a:off x="1254012" y="2191107"/>
              <a:ext cx="3033315" cy="526443"/>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305" name="Google Shape;305;p16"/>
            <p:cNvSpPr/>
            <p:nvPr/>
          </p:nvSpPr>
          <p:spPr>
            <a:xfrm>
              <a:off x="1248196" y="1425959"/>
              <a:ext cx="6078263" cy="765147"/>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txBox="1"/>
            <p:nvPr/>
          </p:nvSpPr>
          <p:spPr>
            <a:xfrm>
              <a:off x="1248196" y="1425959"/>
              <a:ext cx="6078263" cy="765147"/>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Дополнительные протоколы к Женевским конвенциям 1949 г.</a:t>
              </a:r>
              <a:endParaRPr b="0" sz="2000">
                <a:solidFill>
                  <a:schemeClr val="dk1"/>
                </a:solidFill>
                <a:latin typeface="Cambria"/>
                <a:ea typeface="Cambria"/>
                <a:cs typeface="Cambria"/>
                <a:sym typeface="Cambria"/>
              </a:endParaRPr>
            </a:p>
          </p:txBody>
        </p:sp>
        <p:sp>
          <p:nvSpPr>
            <p:cNvPr id="307" name="Google Shape;307;p16"/>
            <p:cNvSpPr/>
            <p:nvPr/>
          </p:nvSpPr>
          <p:spPr>
            <a:xfrm>
              <a:off x="575" y="2717550"/>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txBox="1"/>
            <p:nvPr/>
          </p:nvSpPr>
          <p:spPr>
            <a:xfrm>
              <a:off x="575" y="2717550"/>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 защите жертв международных вооружённых конфликтов» (1977 г.)</a:t>
              </a:r>
              <a:endParaRPr sz="1800">
                <a:solidFill>
                  <a:schemeClr val="dk1"/>
                </a:solidFill>
                <a:latin typeface="Cambria"/>
                <a:ea typeface="Cambria"/>
                <a:cs typeface="Cambria"/>
                <a:sym typeface="Cambria"/>
              </a:endParaRPr>
            </a:p>
          </p:txBody>
        </p:sp>
        <p:sp>
          <p:nvSpPr>
            <p:cNvPr id="309" name="Google Shape;309;p16"/>
            <p:cNvSpPr/>
            <p:nvPr/>
          </p:nvSpPr>
          <p:spPr>
            <a:xfrm>
              <a:off x="3033891" y="2717550"/>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txBox="1"/>
            <p:nvPr/>
          </p:nvSpPr>
          <p:spPr>
            <a:xfrm>
              <a:off x="3033891" y="2717550"/>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 защите жертв немеждународных вооружённых конфликтов» (1977 г.)</a:t>
              </a:r>
              <a:endParaRPr sz="1800">
                <a:solidFill>
                  <a:schemeClr val="dk1"/>
                </a:solidFill>
                <a:latin typeface="Cambria"/>
                <a:ea typeface="Cambria"/>
                <a:cs typeface="Cambria"/>
                <a:sym typeface="Cambria"/>
              </a:endParaRPr>
            </a:p>
          </p:txBody>
        </p:sp>
        <p:sp>
          <p:nvSpPr>
            <p:cNvPr id="311" name="Google Shape;311;p16"/>
            <p:cNvSpPr/>
            <p:nvPr/>
          </p:nvSpPr>
          <p:spPr>
            <a:xfrm>
              <a:off x="6067207" y="2717550"/>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txBox="1"/>
            <p:nvPr/>
          </p:nvSpPr>
          <p:spPr>
            <a:xfrm>
              <a:off x="6067207" y="2717550"/>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«О принятии дополнительной отличительной эмблемы («Красный Кристалл»)» (2005 г.)</a:t>
              </a:r>
              <a:endParaRPr sz="1800">
                <a:solidFill>
                  <a:schemeClr val="dk1"/>
                </a:solidFill>
                <a:latin typeface="Cambria"/>
                <a:ea typeface="Cambria"/>
                <a:cs typeface="Cambria"/>
                <a:sym typeface="Cambria"/>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7"/>
          <p:cNvSpPr txBox="1"/>
          <p:nvPr>
            <p:ph type="title"/>
          </p:nvPr>
        </p:nvSpPr>
        <p:spPr>
          <a:xfrm>
            <a:off x="8326" y="215152"/>
            <a:ext cx="9083614" cy="744071"/>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400">
                <a:latin typeface="Cambria"/>
                <a:ea typeface="Cambria"/>
                <a:cs typeface="Cambria"/>
                <a:sym typeface="Cambria"/>
              </a:rPr>
              <a:t>Международно-правовая ответственность</a:t>
            </a:r>
            <a:endParaRPr sz="3400">
              <a:latin typeface="Cambria"/>
              <a:ea typeface="Cambria"/>
              <a:cs typeface="Cambria"/>
              <a:sym typeface="Cambria"/>
            </a:endParaRPr>
          </a:p>
        </p:txBody>
      </p:sp>
      <p:grpSp>
        <p:nvGrpSpPr>
          <p:cNvPr id="318" name="Google Shape;318;p17"/>
          <p:cNvGrpSpPr/>
          <p:nvPr/>
        </p:nvGrpSpPr>
        <p:grpSpPr>
          <a:xfrm>
            <a:off x="285247" y="2398140"/>
            <a:ext cx="8573504" cy="3140021"/>
            <a:chOff x="575" y="1181815"/>
            <a:chExt cx="8573504" cy="3140021"/>
          </a:xfrm>
        </p:grpSpPr>
        <p:sp>
          <p:nvSpPr>
            <p:cNvPr id="319" name="Google Shape;319;p17"/>
            <p:cNvSpPr/>
            <p:nvPr/>
          </p:nvSpPr>
          <p:spPr>
            <a:xfrm>
              <a:off x="4287328" y="2435251"/>
              <a:ext cx="3033315" cy="526443"/>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320" name="Google Shape;320;p17"/>
            <p:cNvSpPr/>
            <p:nvPr/>
          </p:nvSpPr>
          <p:spPr>
            <a:xfrm>
              <a:off x="4241608" y="2435251"/>
              <a:ext cx="91440" cy="526443"/>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21" name="Google Shape;321;p17"/>
            <p:cNvSpPr/>
            <p:nvPr/>
          </p:nvSpPr>
          <p:spPr>
            <a:xfrm>
              <a:off x="1254012" y="2435251"/>
              <a:ext cx="3033315" cy="526443"/>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322" name="Google Shape;322;p17"/>
            <p:cNvSpPr/>
            <p:nvPr/>
          </p:nvSpPr>
          <p:spPr>
            <a:xfrm>
              <a:off x="1248196" y="1181815"/>
              <a:ext cx="6078263" cy="1253436"/>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txBox="1"/>
            <p:nvPr/>
          </p:nvSpPr>
          <p:spPr>
            <a:xfrm>
              <a:off x="1248196" y="1181815"/>
              <a:ext cx="6078263" cy="1253436"/>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Международно-правовая ответственность </a:t>
              </a:r>
              <a:r>
                <a:rPr b="0" lang="ru-RU" sz="2000">
                  <a:solidFill>
                    <a:schemeClr val="dk1"/>
                  </a:solidFill>
                  <a:latin typeface="Cambria"/>
                  <a:ea typeface="Cambria"/>
                  <a:cs typeface="Cambria"/>
                  <a:sym typeface="Cambria"/>
                </a:rPr>
                <a:t>(требования к виновным в совершении международного противоправного деяния)</a:t>
              </a:r>
              <a:endParaRPr b="0" sz="2000">
                <a:solidFill>
                  <a:schemeClr val="dk1"/>
                </a:solidFill>
                <a:latin typeface="Cambria"/>
                <a:ea typeface="Cambria"/>
                <a:cs typeface="Cambria"/>
                <a:sym typeface="Cambria"/>
              </a:endParaRPr>
            </a:p>
          </p:txBody>
        </p:sp>
        <p:sp>
          <p:nvSpPr>
            <p:cNvPr id="324" name="Google Shape;324;p17"/>
            <p:cNvSpPr/>
            <p:nvPr/>
          </p:nvSpPr>
          <p:spPr>
            <a:xfrm>
              <a:off x="575" y="2961695"/>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txBox="1"/>
            <p:nvPr/>
          </p:nvSpPr>
          <p:spPr>
            <a:xfrm>
              <a:off x="575" y="2961695"/>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прекратить противоправное деяние</a:t>
              </a:r>
              <a:endParaRPr sz="1800">
                <a:solidFill>
                  <a:schemeClr val="dk1"/>
                </a:solidFill>
                <a:latin typeface="Cambria"/>
                <a:ea typeface="Cambria"/>
                <a:cs typeface="Cambria"/>
                <a:sym typeface="Cambria"/>
              </a:endParaRPr>
            </a:p>
          </p:txBody>
        </p:sp>
        <p:sp>
          <p:nvSpPr>
            <p:cNvPr id="326" name="Google Shape;326;p17"/>
            <p:cNvSpPr/>
            <p:nvPr/>
          </p:nvSpPr>
          <p:spPr>
            <a:xfrm>
              <a:off x="3033891" y="2961695"/>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txBox="1"/>
            <p:nvPr/>
          </p:nvSpPr>
          <p:spPr>
            <a:xfrm>
              <a:off x="3033891" y="2961695"/>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предоставить гарантии неповторения противоправного деяния</a:t>
              </a:r>
              <a:endParaRPr sz="1800">
                <a:solidFill>
                  <a:schemeClr val="dk1"/>
                </a:solidFill>
                <a:latin typeface="Cambria"/>
                <a:ea typeface="Cambria"/>
                <a:cs typeface="Cambria"/>
                <a:sym typeface="Cambria"/>
              </a:endParaRPr>
            </a:p>
          </p:txBody>
        </p:sp>
        <p:sp>
          <p:nvSpPr>
            <p:cNvPr id="328" name="Google Shape;328;p17"/>
            <p:cNvSpPr/>
            <p:nvPr/>
          </p:nvSpPr>
          <p:spPr>
            <a:xfrm>
              <a:off x="6067207" y="2961695"/>
              <a:ext cx="2506872" cy="136014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txBox="1"/>
            <p:nvPr/>
          </p:nvSpPr>
          <p:spPr>
            <a:xfrm>
              <a:off x="6067207" y="2961695"/>
              <a:ext cx="2506872" cy="136014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возместить нанесённый ущерб</a:t>
              </a:r>
              <a:endParaRPr sz="1800">
                <a:solidFill>
                  <a:schemeClr val="dk1"/>
                </a:solidFill>
                <a:latin typeface="Cambria"/>
                <a:ea typeface="Cambria"/>
                <a:cs typeface="Cambria"/>
                <a:sym typeface="Cambria"/>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8"/>
          <p:cNvSpPr txBox="1"/>
          <p:nvPr>
            <p:ph type="title"/>
          </p:nvPr>
        </p:nvSpPr>
        <p:spPr>
          <a:xfrm>
            <a:off x="8326" y="215152"/>
            <a:ext cx="9083614" cy="744071"/>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400">
                <a:latin typeface="Cambria"/>
                <a:ea typeface="Cambria"/>
                <a:cs typeface="Cambria"/>
                <a:sym typeface="Cambria"/>
              </a:rPr>
              <a:t>Международно-правовая ответственность</a:t>
            </a:r>
            <a:endParaRPr sz="3400">
              <a:latin typeface="Cambria"/>
              <a:ea typeface="Cambria"/>
              <a:cs typeface="Cambria"/>
              <a:sym typeface="Cambria"/>
            </a:endParaRPr>
          </a:p>
        </p:txBody>
      </p:sp>
      <p:grpSp>
        <p:nvGrpSpPr>
          <p:cNvPr id="335" name="Google Shape;335;p18"/>
          <p:cNvGrpSpPr/>
          <p:nvPr/>
        </p:nvGrpSpPr>
        <p:grpSpPr>
          <a:xfrm>
            <a:off x="287933" y="1111791"/>
            <a:ext cx="8568132" cy="5583321"/>
            <a:chOff x="3261" y="24863"/>
            <a:chExt cx="8568132" cy="5583321"/>
          </a:xfrm>
        </p:grpSpPr>
        <p:sp>
          <p:nvSpPr>
            <p:cNvPr id="336" name="Google Shape;336;p18"/>
            <p:cNvSpPr/>
            <p:nvPr/>
          </p:nvSpPr>
          <p:spPr>
            <a:xfrm>
              <a:off x="7259028" y="1439560"/>
              <a:ext cx="91440" cy="484129"/>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37" name="Google Shape;337;p18"/>
            <p:cNvSpPr/>
            <p:nvPr/>
          </p:nvSpPr>
          <p:spPr>
            <a:xfrm>
              <a:off x="4287328" y="495299"/>
              <a:ext cx="3017420" cy="484129"/>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338" name="Google Shape;338;p18"/>
            <p:cNvSpPr/>
            <p:nvPr/>
          </p:nvSpPr>
          <p:spPr>
            <a:xfrm>
              <a:off x="4241607" y="1439560"/>
              <a:ext cx="91440" cy="484129"/>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39" name="Google Shape;339;p18"/>
            <p:cNvSpPr/>
            <p:nvPr/>
          </p:nvSpPr>
          <p:spPr>
            <a:xfrm>
              <a:off x="4241607" y="495299"/>
              <a:ext cx="91440" cy="484129"/>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40" name="Google Shape;340;p18"/>
            <p:cNvSpPr/>
            <p:nvPr/>
          </p:nvSpPr>
          <p:spPr>
            <a:xfrm>
              <a:off x="1224187" y="1439560"/>
              <a:ext cx="91440" cy="484129"/>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41" name="Google Shape;341;p18"/>
            <p:cNvSpPr/>
            <p:nvPr/>
          </p:nvSpPr>
          <p:spPr>
            <a:xfrm>
              <a:off x="1269907" y="495299"/>
              <a:ext cx="3017420" cy="484129"/>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342" name="Google Shape;342;p18"/>
            <p:cNvSpPr/>
            <p:nvPr/>
          </p:nvSpPr>
          <p:spPr>
            <a:xfrm>
              <a:off x="2320503" y="24863"/>
              <a:ext cx="3933648" cy="470436"/>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txBox="1"/>
            <p:nvPr/>
          </p:nvSpPr>
          <p:spPr>
            <a:xfrm>
              <a:off x="2320503" y="24863"/>
              <a:ext cx="3933648" cy="470436"/>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Формы возмещения вреда</a:t>
              </a:r>
              <a:endParaRPr b="0" sz="2000">
                <a:solidFill>
                  <a:schemeClr val="dk1"/>
                </a:solidFill>
                <a:latin typeface="Cambria"/>
                <a:ea typeface="Cambria"/>
                <a:cs typeface="Cambria"/>
                <a:sym typeface="Cambria"/>
              </a:endParaRPr>
            </a:p>
          </p:txBody>
        </p:sp>
        <p:sp>
          <p:nvSpPr>
            <p:cNvPr id="344" name="Google Shape;344;p18"/>
            <p:cNvSpPr/>
            <p:nvPr/>
          </p:nvSpPr>
          <p:spPr>
            <a:xfrm>
              <a:off x="3261" y="979429"/>
              <a:ext cx="2533290" cy="4601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txBox="1"/>
            <p:nvPr/>
          </p:nvSpPr>
          <p:spPr>
            <a:xfrm>
              <a:off x="3261" y="979429"/>
              <a:ext cx="2533290" cy="4601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реституция</a:t>
              </a:r>
              <a:endParaRPr b="1" sz="1800">
                <a:solidFill>
                  <a:schemeClr val="dk1"/>
                </a:solidFill>
                <a:latin typeface="Cambria"/>
                <a:ea typeface="Cambria"/>
                <a:cs typeface="Cambria"/>
                <a:sym typeface="Cambria"/>
              </a:endParaRPr>
            </a:p>
          </p:txBody>
        </p:sp>
        <p:sp>
          <p:nvSpPr>
            <p:cNvPr id="346" name="Google Shape;346;p18"/>
            <p:cNvSpPr/>
            <p:nvPr/>
          </p:nvSpPr>
          <p:spPr>
            <a:xfrm>
              <a:off x="3261" y="1923690"/>
              <a:ext cx="2533290" cy="368449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txBox="1"/>
            <p:nvPr/>
          </p:nvSpPr>
          <p:spPr>
            <a:xfrm>
              <a:off x="3261" y="1923690"/>
              <a:ext cx="2533290" cy="368449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материальное возме- щение ущерба, путём восстановления состоя- ния, существовавшего до совершения право- нарушения (возвраще- ние неправомерно зах- ваченного имущества, транспортных средств и т. д. или замена не- правомерно уничто- женного или повреж- дённого имущества аналогичным по стои- мости и назначению)</a:t>
              </a:r>
              <a:endParaRPr sz="1800">
                <a:solidFill>
                  <a:schemeClr val="dk1"/>
                </a:solidFill>
                <a:latin typeface="Cambria"/>
                <a:ea typeface="Cambria"/>
                <a:cs typeface="Cambria"/>
                <a:sym typeface="Cambria"/>
              </a:endParaRPr>
            </a:p>
          </p:txBody>
        </p:sp>
        <p:sp>
          <p:nvSpPr>
            <p:cNvPr id="348" name="Google Shape;348;p18"/>
            <p:cNvSpPr/>
            <p:nvPr/>
          </p:nvSpPr>
          <p:spPr>
            <a:xfrm>
              <a:off x="3020682" y="979429"/>
              <a:ext cx="2533290" cy="4601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txBox="1"/>
            <p:nvPr/>
          </p:nvSpPr>
          <p:spPr>
            <a:xfrm>
              <a:off x="3020682" y="979429"/>
              <a:ext cx="2533290" cy="4601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компенсация</a:t>
              </a:r>
              <a:endParaRPr b="1" sz="1800">
                <a:solidFill>
                  <a:schemeClr val="dk1"/>
                </a:solidFill>
                <a:latin typeface="Cambria"/>
                <a:ea typeface="Cambria"/>
                <a:cs typeface="Cambria"/>
                <a:sym typeface="Cambria"/>
              </a:endParaRPr>
            </a:p>
          </p:txBody>
        </p:sp>
        <p:sp>
          <p:nvSpPr>
            <p:cNvPr id="350" name="Google Shape;350;p18"/>
            <p:cNvSpPr/>
            <p:nvPr/>
          </p:nvSpPr>
          <p:spPr>
            <a:xfrm>
              <a:off x="3020682" y="1923690"/>
              <a:ext cx="2533290" cy="368449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txBox="1"/>
            <p:nvPr/>
          </p:nvSpPr>
          <p:spPr>
            <a:xfrm>
              <a:off x="3020682" y="1923690"/>
              <a:ext cx="2533290" cy="368449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финансовое возмеще- ние ущерба, причинён- ного международно- противоправным дея- нием; как правило, вы- плачивается в денеж- ной форме; размер ком- пенсации может быть определён в междуна- родных судебных орга- нах, в арбитраже или на двусторонних перего- ворах</a:t>
              </a:r>
              <a:endParaRPr sz="1800">
                <a:solidFill>
                  <a:schemeClr val="dk1"/>
                </a:solidFill>
                <a:latin typeface="Cambria"/>
                <a:ea typeface="Cambria"/>
                <a:cs typeface="Cambria"/>
                <a:sym typeface="Cambria"/>
              </a:endParaRPr>
            </a:p>
          </p:txBody>
        </p:sp>
        <p:sp>
          <p:nvSpPr>
            <p:cNvPr id="352" name="Google Shape;352;p18"/>
            <p:cNvSpPr/>
            <p:nvPr/>
          </p:nvSpPr>
          <p:spPr>
            <a:xfrm>
              <a:off x="6038103" y="979429"/>
              <a:ext cx="2533290" cy="4601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txBox="1"/>
            <p:nvPr/>
          </p:nvSpPr>
          <p:spPr>
            <a:xfrm>
              <a:off x="6038103" y="979429"/>
              <a:ext cx="2533290" cy="460130"/>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сатисфакция</a:t>
              </a:r>
              <a:endParaRPr b="1" sz="1800">
                <a:solidFill>
                  <a:schemeClr val="dk1"/>
                </a:solidFill>
                <a:latin typeface="Cambria"/>
                <a:ea typeface="Cambria"/>
                <a:cs typeface="Cambria"/>
                <a:sym typeface="Cambria"/>
              </a:endParaRPr>
            </a:p>
          </p:txBody>
        </p:sp>
        <p:sp>
          <p:nvSpPr>
            <p:cNvPr id="354" name="Google Shape;354;p18"/>
            <p:cNvSpPr/>
            <p:nvPr/>
          </p:nvSpPr>
          <p:spPr>
            <a:xfrm>
              <a:off x="6038103" y="1923690"/>
              <a:ext cx="2533290" cy="368449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txBox="1"/>
            <p:nvPr/>
          </p:nvSpPr>
          <p:spPr>
            <a:xfrm>
              <a:off x="6038103" y="1923690"/>
              <a:ext cx="2533290" cy="368449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удовлетворение право- нарушителем немате- риальных требований, заглаживание немате- риального (морально- го) ущерба</a:t>
              </a:r>
              <a:endParaRPr sz="1800">
                <a:solidFill>
                  <a:schemeClr val="dk1"/>
                </a:solidFill>
                <a:latin typeface="Cambria"/>
                <a:ea typeface="Cambria"/>
                <a:cs typeface="Cambria"/>
                <a:sym typeface="Cambria"/>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9"/>
          <p:cNvSpPr txBox="1"/>
          <p:nvPr>
            <p:ph type="title"/>
          </p:nvPr>
        </p:nvSpPr>
        <p:spPr>
          <a:xfrm>
            <a:off x="8326" y="215152"/>
            <a:ext cx="9083614" cy="744071"/>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400">
                <a:latin typeface="Cambria"/>
                <a:ea typeface="Cambria"/>
                <a:cs typeface="Cambria"/>
                <a:sym typeface="Cambria"/>
              </a:rPr>
              <a:t>Международно-правовая ответственность</a:t>
            </a:r>
            <a:endParaRPr sz="3400">
              <a:latin typeface="Cambria"/>
              <a:ea typeface="Cambria"/>
              <a:cs typeface="Cambria"/>
              <a:sym typeface="Cambria"/>
            </a:endParaRPr>
          </a:p>
        </p:txBody>
      </p:sp>
      <p:grpSp>
        <p:nvGrpSpPr>
          <p:cNvPr id="361" name="Google Shape;361;p19"/>
          <p:cNvGrpSpPr/>
          <p:nvPr/>
        </p:nvGrpSpPr>
        <p:grpSpPr>
          <a:xfrm>
            <a:off x="285247" y="2873450"/>
            <a:ext cx="8573504" cy="3260789"/>
            <a:chOff x="575" y="585737"/>
            <a:chExt cx="8573504" cy="3260789"/>
          </a:xfrm>
        </p:grpSpPr>
        <p:sp>
          <p:nvSpPr>
            <p:cNvPr id="362" name="Google Shape;362;p19"/>
            <p:cNvSpPr/>
            <p:nvPr/>
          </p:nvSpPr>
          <p:spPr>
            <a:xfrm>
              <a:off x="4287328" y="1218070"/>
              <a:ext cx="3033315" cy="526443"/>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363" name="Google Shape;363;p19"/>
            <p:cNvSpPr/>
            <p:nvPr/>
          </p:nvSpPr>
          <p:spPr>
            <a:xfrm>
              <a:off x="4241608" y="1218070"/>
              <a:ext cx="91440" cy="526443"/>
            </a:xfrm>
            <a:custGeom>
              <a:rect b="b" l="l" r="r" t="t"/>
              <a:pathLst>
                <a:path extrusionOk="0" h="120000" w="120000">
                  <a:moveTo>
                    <a:pt x="60000" y="0"/>
                  </a:moveTo>
                  <a:lnTo>
                    <a:pt x="60000" y="120000"/>
                  </a:lnTo>
                </a:path>
              </a:pathLst>
            </a:custGeom>
            <a:noFill/>
            <a:ln cap="flat" cmpd="sng" w="25400">
              <a:solidFill>
                <a:schemeClr val="lt2"/>
              </a:solidFill>
              <a:prstDash val="solid"/>
              <a:round/>
              <a:headEnd len="sm" w="sm" type="none"/>
              <a:tailEnd len="sm" w="sm" type="none"/>
            </a:ln>
          </p:spPr>
        </p:sp>
        <p:sp>
          <p:nvSpPr>
            <p:cNvPr id="364" name="Google Shape;364;p19"/>
            <p:cNvSpPr/>
            <p:nvPr/>
          </p:nvSpPr>
          <p:spPr>
            <a:xfrm>
              <a:off x="1254012" y="1218070"/>
              <a:ext cx="3033315" cy="526443"/>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365" name="Google Shape;365;p19"/>
            <p:cNvSpPr/>
            <p:nvPr/>
          </p:nvSpPr>
          <p:spPr>
            <a:xfrm>
              <a:off x="2708687" y="585737"/>
              <a:ext cx="3157280" cy="632333"/>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9"/>
            <p:cNvSpPr txBox="1"/>
            <p:nvPr/>
          </p:nvSpPr>
          <p:spPr>
            <a:xfrm>
              <a:off x="2708687" y="585737"/>
              <a:ext cx="3157280" cy="632333"/>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ru-RU" sz="2000">
                  <a:solidFill>
                    <a:schemeClr val="dk1"/>
                  </a:solidFill>
                  <a:latin typeface="Cambria"/>
                  <a:ea typeface="Cambria"/>
                  <a:cs typeface="Cambria"/>
                  <a:sym typeface="Cambria"/>
                </a:rPr>
                <a:t>Современные виды сатисфакции</a:t>
              </a:r>
              <a:endParaRPr b="0" sz="2000">
                <a:solidFill>
                  <a:schemeClr val="dk1"/>
                </a:solidFill>
                <a:latin typeface="Cambria"/>
                <a:ea typeface="Cambria"/>
                <a:cs typeface="Cambria"/>
                <a:sym typeface="Cambria"/>
              </a:endParaRPr>
            </a:p>
          </p:txBody>
        </p:sp>
        <p:sp>
          <p:nvSpPr>
            <p:cNvPr id="367" name="Google Shape;367;p19"/>
            <p:cNvSpPr/>
            <p:nvPr/>
          </p:nvSpPr>
          <p:spPr>
            <a:xfrm>
              <a:off x="575" y="1744514"/>
              <a:ext cx="2506872" cy="2102012"/>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9"/>
            <p:cNvSpPr txBox="1"/>
            <p:nvPr/>
          </p:nvSpPr>
          <p:spPr>
            <a:xfrm>
              <a:off x="575" y="1744514"/>
              <a:ext cx="2506872" cy="2102012"/>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сожаление о случившемся</a:t>
              </a:r>
              <a:endParaRPr sz="1800">
                <a:solidFill>
                  <a:schemeClr val="dk1"/>
                </a:solidFill>
                <a:latin typeface="Cambria"/>
                <a:ea typeface="Cambria"/>
                <a:cs typeface="Cambria"/>
                <a:sym typeface="Cambria"/>
              </a:endParaRPr>
            </a:p>
          </p:txBody>
        </p:sp>
        <p:sp>
          <p:nvSpPr>
            <p:cNvPr id="369" name="Google Shape;369;p19"/>
            <p:cNvSpPr/>
            <p:nvPr/>
          </p:nvSpPr>
          <p:spPr>
            <a:xfrm>
              <a:off x="3033891" y="1744514"/>
              <a:ext cx="2506872" cy="2102012"/>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
            <p:cNvSpPr txBox="1"/>
            <p:nvPr/>
          </p:nvSpPr>
          <p:spPr>
            <a:xfrm>
              <a:off x="3033891" y="1744514"/>
              <a:ext cx="2506872" cy="2102012"/>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заверение о том, что подобные события больше не повторятся</a:t>
              </a:r>
              <a:endParaRPr sz="1800">
                <a:solidFill>
                  <a:schemeClr val="dk1"/>
                </a:solidFill>
                <a:latin typeface="Cambria"/>
                <a:ea typeface="Cambria"/>
                <a:cs typeface="Cambria"/>
                <a:sym typeface="Cambria"/>
              </a:endParaRPr>
            </a:p>
          </p:txBody>
        </p:sp>
        <p:sp>
          <p:nvSpPr>
            <p:cNvPr id="371" name="Google Shape;371;p19"/>
            <p:cNvSpPr/>
            <p:nvPr/>
          </p:nvSpPr>
          <p:spPr>
            <a:xfrm>
              <a:off x="6067207" y="1744514"/>
              <a:ext cx="2506872" cy="2102012"/>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txBox="1"/>
            <p:nvPr/>
          </p:nvSpPr>
          <p:spPr>
            <a:xfrm>
              <a:off x="6067207" y="1744514"/>
              <a:ext cx="2506872" cy="2102012"/>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ru-RU" sz="1800">
                  <a:solidFill>
                    <a:schemeClr val="dk1"/>
                  </a:solidFill>
                  <a:latin typeface="Cambria"/>
                  <a:ea typeface="Cambria"/>
                  <a:cs typeface="Cambria"/>
                  <a:sym typeface="Cambria"/>
                </a:rPr>
                <a:t>применение форм морального удовлетво- рения для потерпев- шей стороны (льготы, снятие санкций)</a:t>
              </a:r>
              <a:endParaRPr sz="1800">
                <a:solidFill>
                  <a:schemeClr val="dk1"/>
                </a:solidFill>
                <a:latin typeface="Cambria"/>
                <a:ea typeface="Cambria"/>
                <a:cs typeface="Cambria"/>
                <a:sym typeface="Cambria"/>
              </a:endParaRPr>
            </a:p>
          </p:txBody>
        </p:sp>
      </p:grpSp>
      <p:sp>
        <p:nvSpPr>
          <p:cNvPr id="373" name="Google Shape;373;p19"/>
          <p:cNvSpPr/>
          <p:nvPr/>
        </p:nvSpPr>
        <p:spPr>
          <a:xfrm>
            <a:off x="103817" y="1087384"/>
            <a:ext cx="8859028" cy="1200329"/>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mbria"/>
                <a:ea typeface="Cambria"/>
                <a:cs typeface="Cambria"/>
                <a:sym typeface="Cambria"/>
              </a:rPr>
              <a:t>Понятие «сатисфакция» имеет латинские корни и образовано от двух слов: satis – хватит, и facio – делать. Очень часто причинённый вред возмещается нематериаль- но – извинением. Моральная сатисфакция – это, по сути, признание вины, и зави- сит от конкретной ситуации.</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311150" y="271463"/>
            <a:ext cx="8520113" cy="647700"/>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4400">
                <a:latin typeface="Cambria"/>
                <a:ea typeface="Cambria"/>
                <a:cs typeface="Cambria"/>
                <a:sym typeface="Cambria"/>
              </a:rPr>
              <a:t>План</a:t>
            </a:r>
            <a:endParaRPr sz="4400">
              <a:latin typeface="Cambria"/>
              <a:ea typeface="Cambria"/>
              <a:cs typeface="Cambria"/>
              <a:sym typeface="Cambria"/>
            </a:endParaRPr>
          </a:p>
        </p:txBody>
      </p:sp>
      <p:sp>
        <p:nvSpPr>
          <p:cNvPr id="76" name="Google Shape;76;p2"/>
          <p:cNvSpPr txBox="1"/>
          <p:nvPr>
            <p:ph idx="1" type="body"/>
          </p:nvPr>
        </p:nvSpPr>
        <p:spPr>
          <a:xfrm>
            <a:off x="295275" y="1489075"/>
            <a:ext cx="8524875" cy="4313238"/>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180975" lvl="0" marL="180975" rtl="0" algn="l">
              <a:spcBef>
                <a:spcPts val="0"/>
              </a:spcBef>
              <a:spcAft>
                <a:spcPts val="0"/>
              </a:spcAft>
              <a:buClr>
                <a:schemeClr val="dk1"/>
              </a:buClr>
              <a:buSzPts val="2000"/>
              <a:buChar char="▪"/>
            </a:pPr>
            <a:r>
              <a:rPr b="1" lang="ru-RU">
                <a:latin typeface="Cambria"/>
                <a:ea typeface="Cambria"/>
                <a:cs typeface="Cambria"/>
                <a:sym typeface="Cambria"/>
              </a:rPr>
              <a:t>Источники и функции международного гуманитарного права</a:t>
            </a:r>
            <a:endParaRPr/>
          </a:p>
          <a:p>
            <a:pPr indent="-180975" lvl="0" marL="180975" rtl="0" algn="l">
              <a:spcBef>
                <a:spcPts val="800"/>
              </a:spcBef>
              <a:spcAft>
                <a:spcPts val="0"/>
              </a:spcAft>
              <a:buClr>
                <a:schemeClr val="dk1"/>
              </a:buClr>
              <a:buSzPts val="2000"/>
              <a:buChar char="▪"/>
            </a:pPr>
            <a:r>
              <a:rPr b="1" lang="ru-RU">
                <a:latin typeface="Cambria"/>
                <a:ea typeface="Cambria"/>
                <a:cs typeface="Cambria"/>
                <a:sym typeface="Cambria"/>
              </a:rPr>
              <a:t>Международно-правовая ответственность</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pSp>
        <p:nvGrpSpPr>
          <p:cNvPr id="378" name="Google Shape;378;p20"/>
          <p:cNvGrpSpPr/>
          <p:nvPr/>
        </p:nvGrpSpPr>
        <p:grpSpPr>
          <a:xfrm>
            <a:off x="146348" y="1283377"/>
            <a:ext cx="8807570" cy="838721"/>
            <a:chOff x="67" y="2742038"/>
            <a:chExt cx="4010278" cy="2634131"/>
          </a:xfrm>
        </p:grpSpPr>
        <p:sp>
          <p:nvSpPr>
            <p:cNvPr id="379" name="Google Shape;379;p20"/>
            <p:cNvSpPr/>
            <p:nvPr/>
          </p:nvSpPr>
          <p:spPr>
            <a:xfrm>
              <a:off x="67" y="2742038"/>
              <a:ext cx="4010278" cy="263413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txBox="1"/>
            <p:nvPr/>
          </p:nvSpPr>
          <p:spPr>
            <a:xfrm>
              <a:off x="67" y="2742038"/>
              <a:ext cx="4010278" cy="263413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ru-RU" sz="1800">
                  <a:solidFill>
                    <a:schemeClr val="dk1"/>
                  </a:solidFill>
                  <a:latin typeface="Cambria"/>
                  <a:ea typeface="Cambria"/>
                  <a:cs typeface="Cambria"/>
                  <a:sym typeface="Cambria"/>
                </a:rPr>
                <a:t>Международно-правовые санкции </a:t>
              </a:r>
              <a:r>
                <a:rPr lang="ru-RU" sz="1800">
                  <a:solidFill>
                    <a:schemeClr val="dk1"/>
                  </a:solidFill>
                  <a:latin typeface="Cambria"/>
                  <a:ea typeface="Cambria"/>
                  <a:cs typeface="Cambria"/>
                  <a:sym typeface="Cambria"/>
                </a:rPr>
                <a:t>– это коллективные или односторонние при- нудительные меры, применяемые государствами или международными организа- циями к государству, которое нарушило нормы международного права</a:t>
              </a:r>
              <a:endParaRPr/>
            </a:p>
          </p:txBody>
        </p:sp>
      </p:grpSp>
      <p:graphicFrame>
        <p:nvGraphicFramePr>
          <p:cNvPr id="381" name="Google Shape;381;p20"/>
          <p:cNvGraphicFramePr/>
          <p:nvPr/>
        </p:nvGraphicFramePr>
        <p:xfrm>
          <a:off x="105222" y="2325273"/>
          <a:ext cx="3000000" cy="3000000"/>
        </p:xfrm>
        <a:graphic>
          <a:graphicData uri="http://schemas.openxmlformats.org/drawingml/2006/table">
            <a:tbl>
              <a:tblPr firstRow="1">
                <a:noFill/>
                <a:tableStyleId>{40488450-0113-4914-A0D9-80C73D76D0BA}</a:tableStyleId>
              </a:tblPr>
              <a:tblGrid>
                <a:gridCol w="2172150"/>
                <a:gridCol w="6717675"/>
              </a:tblGrid>
              <a:tr h="478100">
                <a:tc gridSpan="2">
                  <a:txBody>
                    <a:bodyPr/>
                    <a:lstStyle/>
                    <a:p>
                      <a:pPr indent="0" lvl="0" marL="0" marR="0" rtl="0" algn="ctr">
                        <a:spcBef>
                          <a:spcPts val="0"/>
                        </a:spcBef>
                        <a:spcAft>
                          <a:spcPts val="0"/>
                        </a:spcAft>
                        <a:buNone/>
                      </a:pPr>
                      <a:r>
                        <a:rPr lang="ru-RU" sz="2000" u="none" cap="none" strike="noStrike">
                          <a:solidFill>
                            <a:schemeClr val="dk1"/>
                          </a:solidFill>
                          <a:latin typeface="Cambria"/>
                          <a:ea typeface="Cambria"/>
                          <a:cs typeface="Cambria"/>
                          <a:sym typeface="Cambria"/>
                        </a:rPr>
                        <a:t>Международно-правовые санкции</a:t>
                      </a:r>
                      <a:endParaRPr sz="2000" u="none" cap="none" strike="noStrike">
                        <a:solidFill>
                          <a:schemeClr val="dk1"/>
                        </a:solidFill>
                        <a:latin typeface="Cambria"/>
                        <a:ea typeface="Cambria"/>
                        <a:cs typeface="Cambria"/>
                        <a:sym typeface="Cambria"/>
                      </a:endParaRPr>
                    </a:p>
                  </a:txBody>
                  <a:tcPr marT="45725" marB="45725" marR="91450" marL="91450" anchor="ctr">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7AC1FF"/>
                    </a:solidFill>
                  </a:tcPr>
                </a:tc>
                <a:tc hMerge="1"/>
              </a:tr>
              <a:tr h="77557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Коммерческие или торговые</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Эмбарго – запрет на поставку товаров</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77232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Финансовые</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Блокирование иностранных активов, ограничение доступа на финансовые рынки, прекращение финансовой помощи</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77232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Санкции в отноше- нии передвижения</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lnSpc>
                          <a:spcPct val="100000"/>
                        </a:lnSpc>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Запрет на перемещение определённых лиц</a:t>
                      </a:r>
                      <a:endParaRPr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77232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Дипломатические</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Разрыв дипломатических отношений, высылка дипломатов и т.д.</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77232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Спортивные и культурные</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Запрет на участие в мероприятиях</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bl>
          </a:graphicData>
        </a:graphic>
      </p:graphicFrame>
      <p:sp>
        <p:nvSpPr>
          <p:cNvPr id="382" name="Google Shape;382;p20"/>
          <p:cNvSpPr txBox="1"/>
          <p:nvPr>
            <p:ph type="title"/>
          </p:nvPr>
        </p:nvSpPr>
        <p:spPr>
          <a:xfrm>
            <a:off x="8326" y="215152"/>
            <a:ext cx="9083614" cy="744071"/>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400">
                <a:latin typeface="Cambria"/>
                <a:ea typeface="Cambria"/>
                <a:cs typeface="Cambria"/>
                <a:sym typeface="Cambria"/>
              </a:rPr>
              <a:t>Международно-правовая ответственность</a:t>
            </a:r>
            <a:endParaRPr sz="34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aphicFrame>
        <p:nvGraphicFramePr>
          <p:cNvPr id="387" name="Google Shape;387;p21"/>
          <p:cNvGraphicFramePr/>
          <p:nvPr/>
        </p:nvGraphicFramePr>
        <p:xfrm>
          <a:off x="105222" y="1324608"/>
          <a:ext cx="3000000" cy="3000000"/>
        </p:xfrm>
        <a:graphic>
          <a:graphicData uri="http://schemas.openxmlformats.org/drawingml/2006/table">
            <a:tbl>
              <a:tblPr firstRow="1">
                <a:noFill/>
                <a:tableStyleId>{40488450-0113-4914-A0D9-80C73D76D0BA}</a:tableStyleId>
              </a:tblPr>
              <a:tblGrid>
                <a:gridCol w="2172150"/>
                <a:gridCol w="6717675"/>
              </a:tblGrid>
              <a:tr h="202100">
                <a:tc gridSpan="2">
                  <a:txBody>
                    <a:bodyPr/>
                    <a:lstStyle/>
                    <a:p>
                      <a:pPr indent="0" lvl="0" marL="0" marR="0" rtl="0" algn="ctr">
                        <a:spcBef>
                          <a:spcPts val="0"/>
                        </a:spcBef>
                        <a:spcAft>
                          <a:spcPts val="0"/>
                        </a:spcAft>
                        <a:buNone/>
                      </a:pPr>
                      <a:r>
                        <a:rPr lang="ru-RU" sz="2000" u="none" cap="none" strike="noStrike">
                          <a:solidFill>
                            <a:schemeClr val="dk1"/>
                          </a:solidFill>
                          <a:latin typeface="Cambria"/>
                          <a:ea typeface="Cambria"/>
                          <a:cs typeface="Cambria"/>
                          <a:sym typeface="Cambria"/>
                        </a:rPr>
                        <a:t>Международно-правовые санкции</a:t>
                      </a:r>
                      <a:endParaRPr sz="2000" u="none" cap="none" strike="noStrike">
                        <a:solidFill>
                          <a:schemeClr val="dk1"/>
                        </a:solidFill>
                        <a:latin typeface="Cambria"/>
                        <a:ea typeface="Cambria"/>
                        <a:cs typeface="Cambria"/>
                        <a:sym typeface="Cambria"/>
                      </a:endParaRPr>
                    </a:p>
                  </a:txBody>
                  <a:tcPr marT="45725" marB="45725" marR="91450" marL="91450" anchor="ctr">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7AC1FF"/>
                    </a:solidFill>
                  </a:tcPr>
                </a:tc>
                <a:tc hMerge="1"/>
              </a:tr>
              <a:tr h="30002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Процессуальные</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Лишение права голоса, исключение из международных орга- низаций</a:t>
                      </a:r>
                      <a:endParaRPr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300025">
                <a:tc>
                  <a:txBody>
                    <a:bodyPr/>
                    <a:lstStyle/>
                    <a:p>
                      <a:pPr indent="0" lvl="0" marL="0" marR="0" rtl="0" algn="l">
                        <a:spcBef>
                          <a:spcPts val="0"/>
                        </a:spcBef>
                        <a:spcAft>
                          <a:spcPts val="0"/>
                        </a:spcAft>
                        <a:buNone/>
                      </a:pPr>
                      <a:r>
                        <a:rPr b="0" lang="ru-RU" sz="1800" u="none" cap="none" strike="noStrike">
                          <a:solidFill>
                            <a:schemeClr val="dk1"/>
                          </a:solidFill>
                          <a:latin typeface="Cambria"/>
                          <a:ea typeface="Cambria"/>
                          <a:cs typeface="Cambria"/>
                          <a:sym typeface="Cambria"/>
                        </a:rPr>
                        <a:t>Применение воо- ружённой силы для поддержания или восстановле- ния международ- ного мира и безо- пасности</a:t>
                      </a:r>
                      <a:endParaRPr b="0"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Демонстрации, блокады и другие операции вооружённых сил членов ООН</a:t>
                      </a:r>
                      <a:endParaRPr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bl>
          </a:graphicData>
        </a:graphic>
      </p:graphicFrame>
      <p:sp>
        <p:nvSpPr>
          <p:cNvPr id="388" name="Google Shape;388;p21"/>
          <p:cNvSpPr txBox="1"/>
          <p:nvPr/>
        </p:nvSpPr>
        <p:spPr>
          <a:xfrm>
            <a:off x="150166" y="4443984"/>
            <a:ext cx="8799932" cy="645602"/>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800"/>
              <a:buFont typeface="Noto Sans Symbols"/>
              <a:buNone/>
            </a:pPr>
            <a:r>
              <a:rPr lang="ru-RU" sz="1800">
                <a:solidFill>
                  <a:schemeClr val="dk1"/>
                </a:solidFill>
                <a:latin typeface="Cambria"/>
                <a:ea typeface="Cambria"/>
                <a:cs typeface="Cambria"/>
                <a:sym typeface="Cambria"/>
              </a:rPr>
              <a:t>Санкции Организации Объединённых Наций применяются на основании решения Совета Безопасности ООН</a:t>
            </a:r>
            <a:endParaRPr sz="1600">
              <a:solidFill>
                <a:schemeClr val="dk1"/>
              </a:solidFill>
              <a:latin typeface="Cambria"/>
              <a:ea typeface="Cambria"/>
              <a:cs typeface="Cambria"/>
              <a:sym typeface="Cambria"/>
            </a:endParaRPr>
          </a:p>
        </p:txBody>
      </p:sp>
      <p:sp>
        <p:nvSpPr>
          <p:cNvPr id="389" name="Google Shape;389;p21"/>
          <p:cNvSpPr txBox="1"/>
          <p:nvPr>
            <p:ph type="title"/>
          </p:nvPr>
        </p:nvSpPr>
        <p:spPr>
          <a:xfrm>
            <a:off x="8326" y="215152"/>
            <a:ext cx="9083614" cy="744071"/>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400">
                <a:latin typeface="Cambria"/>
                <a:ea typeface="Cambria"/>
                <a:cs typeface="Cambria"/>
                <a:sym typeface="Cambria"/>
              </a:rPr>
              <a:t>Международно-правовая ответственность</a:t>
            </a:r>
            <a:endParaRPr sz="34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grpSp>
        <p:nvGrpSpPr>
          <p:cNvPr id="82" name="Google Shape;82;p3"/>
          <p:cNvGrpSpPr/>
          <p:nvPr/>
        </p:nvGrpSpPr>
        <p:grpSpPr>
          <a:xfrm>
            <a:off x="521597" y="1186626"/>
            <a:ext cx="8057071" cy="562675"/>
            <a:chOff x="67" y="2742038"/>
            <a:chExt cx="4010278" cy="2634131"/>
          </a:xfrm>
        </p:grpSpPr>
        <p:sp>
          <p:nvSpPr>
            <p:cNvPr id="83" name="Google Shape;83;p3"/>
            <p:cNvSpPr/>
            <p:nvPr/>
          </p:nvSpPr>
          <p:spPr>
            <a:xfrm>
              <a:off x="67" y="2742038"/>
              <a:ext cx="4010278" cy="2634131"/>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txBox="1"/>
            <p:nvPr/>
          </p:nvSpPr>
          <p:spPr>
            <a:xfrm>
              <a:off x="67" y="2742038"/>
              <a:ext cx="4010278" cy="2634131"/>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i="0" lang="ru-RU" sz="1800" u="none" cap="none" strike="noStrike">
                  <a:solidFill>
                    <a:schemeClr val="dk1"/>
                  </a:solidFill>
                  <a:latin typeface="Cambria"/>
                  <a:ea typeface="Cambria"/>
                  <a:cs typeface="Cambria"/>
                  <a:sym typeface="Cambria"/>
                </a:rPr>
                <a:t>Международное гуманитарное право </a:t>
              </a:r>
              <a:r>
                <a:rPr b="0" i="0" lang="ru-RU" sz="1800" u="none" cap="none" strike="noStrike">
                  <a:solidFill>
                    <a:schemeClr val="dk1"/>
                  </a:solidFill>
                  <a:latin typeface="Cambria"/>
                  <a:ea typeface="Cambria"/>
                  <a:cs typeface="Cambria"/>
                  <a:sym typeface="Cambria"/>
                </a:rPr>
                <a:t>– это совокупность принципов и правовых норм, применяемых в вооружённых конфликтах</a:t>
              </a:r>
              <a:endParaRPr b="0" i="0" sz="1800" u="none" cap="none" strike="noStrike">
                <a:solidFill>
                  <a:schemeClr val="dk1"/>
                </a:solidFill>
                <a:latin typeface="Cambria"/>
                <a:ea typeface="Cambria"/>
                <a:cs typeface="Cambria"/>
                <a:sym typeface="Cambria"/>
              </a:endParaRPr>
            </a:p>
          </p:txBody>
        </p:sp>
      </p:grpSp>
      <p:pic>
        <p:nvPicPr>
          <p:cNvPr descr="http://profil.adu.by/pluginfile.php/6235/mod_book/chapter/19691/%D0%93%D0%BB%D0%BE%D0%B1%D0%B0%D0%BB%D1%8C%D0%BD%D0%B0%D1%8F%20%D0%BA%D0%B0%D1%80%D1%82%D0%B0%20%D0%BA%D0%BE%D0%BD%D1%84%D0%BB%D0%B8%D0%BA%D1%82%D0%BE%D0%B2%20%D0%B2%20%D0%BC%D0%B8%D1%80%D0%B5%282021%29.jpg" id="85" name="Google Shape;85;p3"/>
          <p:cNvPicPr preferRelativeResize="0"/>
          <p:nvPr/>
        </p:nvPicPr>
        <p:blipFill rotWithShape="1">
          <a:blip r:embed="rId3">
            <a:alphaModFix/>
          </a:blip>
          <a:srcRect b="2335" l="1581" r="1513" t="12679"/>
          <a:stretch/>
        </p:blipFill>
        <p:spPr>
          <a:xfrm>
            <a:off x="1592673" y="3048764"/>
            <a:ext cx="7384212" cy="3545457"/>
          </a:xfrm>
          <a:prstGeom prst="rect">
            <a:avLst/>
          </a:prstGeom>
          <a:noFill/>
          <a:ln>
            <a:noFill/>
          </a:ln>
          <a:effectLst>
            <a:outerShdw blurRad="292100" rotWithShape="0" algn="tl" dir="2700000" dist="139700">
              <a:srgbClr val="333333">
                <a:alpha val="64705"/>
              </a:srgbClr>
            </a:outerShdw>
          </a:effectLst>
        </p:spPr>
      </p:pic>
      <p:sp>
        <p:nvSpPr>
          <p:cNvPr id="86" name="Google Shape;86;p3"/>
          <p:cNvSpPr txBox="1"/>
          <p:nvPr/>
        </p:nvSpPr>
        <p:spPr>
          <a:xfrm>
            <a:off x="8326" y="5461995"/>
            <a:ext cx="1584347" cy="1132226"/>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600"/>
              <a:buFont typeface="Noto Sans Symbols"/>
              <a:buNone/>
            </a:pPr>
            <a:r>
              <a:rPr b="0" i="0" lang="ru-RU" sz="1600" u="none" cap="none" strike="noStrike">
                <a:solidFill>
                  <a:schemeClr val="dk1"/>
                </a:solidFill>
                <a:latin typeface="Cambria"/>
                <a:ea typeface="Cambria"/>
                <a:cs typeface="Cambria"/>
                <a:sym typeface="Cambria"/>
              </a:rPr>
              <a:t>Глобальная карта конфликтов в мире (2021 г.)</a:t>
            </a:r>
            <a:endParaRPr/>
          </a:p>
        </p:txBody>
      </p:sp>
      <p:sp>
        <p:nvSpPr>
          <p:cNvPr id="87" name="Google Shape;87;p3"/>
          <p:cNvSpPr txBox="1"/>
          <p:nvPr/>
        </p:nvSpPr>
        <p:spPr>
          <a:xfrm>
            <a:off x="116541" y="1749301"/>
            <a:ext cx="8975399" cy="1218017"/>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800"/>
              <a:buFont typeface="Noto Sans Symbols"/>
              <a:buNone/>
            </a:pPr>
            <a:r>
              <a:rPr b="0" i="0" lang="ru-RU" sz="1800" u="none" cap="none" strike="noStrike">
                <a:solidFill>
                  <a:schemeClr val="dk1"/>
                </a:solidFill>
                <a:latin typeface="Cambria"/>
                <a:ea typeface="Cambria"/>
                <a:cs typeface="Cambria"/>
                <a:sym typeface="Cambria"/>
              </a:rPr>
              <a:t>Международное гуманитарное право – это совокупность принципов и норм, нап- равленных на то, чтобы ограничить методы и средства ведения войны, а также пре- доставить защиту затрагиваемым лицам (гражданское население, больные и ране- ные военнослужащие, военнопленные).</a:t>
            </a:r>
            <a:endParaRPr b="0" i="0" sz="1600" u="none" cap="none" strike="noStrike">
              <a:solidFill>
                <a:schemeClr val="dk1"/>
              </a:solidFill>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
        <p:nvSpPr>
          <p:cNvPr id="93" name="Google Shape;93;p4"/>
          <p:cNvSpPr txBox="1"/>
          <p:nvPr/>
        </p:nvSpPr>
        <p:spPr>
          <a:xfrm>
            <a:off x="62433" y="5803909"/>
            <a:ext cx="8975399" cy="448398"/>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Noto Sans Symbols"/>
              <a:buNone/>
            </a:pPr>
            <a:r>
              <a:rPr b="0" i="0" lang="ru-RU" sz="1600" u="none" cap="none" strike="noStrike">
                <a:solidFill>
                  <a:schemeClr val="dk1"/>
                </a:solidFill>
                <a:latin typeface="Cambria"/>
                <a:ea typeface="Cambria"/>
                <a:cs typeface="Cambria"/>
                <a:sym typeface="Cambria"/>
              </a:rPr>
              <a:t>Красные маки растут в память о погибших солдатах. Каждый мак на рисунке обозначает одну из войн прошлого века, где погибло не менее 10 000 человек. Стебель тянется от года, в кото- ром началась война, цветок попадает в тот год, когда война закончилась. Размер цветка соот- ветствует числу погибших.</a:t>
            </a:r>
            <a:endParaRPr b="0" i="0" sz="1600" u="none" cap="none" strike="noStrike">
              <a:solidFill>
                <a:schemeClr val="dk1"/>
              </a:solidFill>
              <a:latin typeface="Cambria"/>
              <a:ea typeface="Cambria"/>
              <a:cs typeface="Cambria"/>
              <a:sym typeface="Cambria"/>
            </a:endParaRPr>
          </a:p>
        </p:txBody>
      </p:sp>
      <p:sp>
        <p:nvSpPr>
          <p:cNvPr id="94" name="Google Shape;94;p4"/>
          <p:cNvSpPr txBox="1"/>
          <p:nvPr/>
        </p:nvSpPr>
        <p:spPr>
          <a:xfrm>
            <a:off x="62433" y="1093693"/>
            <a:ext cx="8975399" cy="1459726"/>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800"/>
              <a:buFont typeface="Noto Sans Symbols"/>
              <a:buNone/>
            </a:pPr>
            <a:r>
              <a:rPr b="0" i="0" lang="ru-RU" sz="1800" u="none" cap="none" strike="noStrike">
                <a:solidFill>
                  <a:schemeClr val="dk1"/>
                </a:solidFill>
                <a:latin typeface="Cambria"/>
                <a:ea typeface="Cambria"/>
                <a:cs typeface="Cambria"/>
                <a:sym typeface="Cambria"/>
              </a:rPr>
              <a:t>За весь ХХ в. только два года прошли без войн, и тех лет никто из ныне живущих не застал – это 1907 и 1908 гг. Не следует, сосредотачиваясь на глобальных конфлик- тах, забывать о бесчисленных локальных войнах, о которых порой спорят, что счи- тать войной, а что нет. Например, многолетняя борьба в Северной Ирландии – вой- на или не совсем? И таких событий в мировой истории много.</a:t>
            </a:r>
            <a:endParaRPr b="0" i="0" sz="1600" u="none" cap="none" strike="noStrike">
              <a:solidFill>
                <a:schemeClr val="dk1"/>
              </a:solidFill>
              <a:latin typeface="Cambria"/>
              <a:ea typeface="Cambria"/>
              <a:cs typeface="Cambria"/>
              <a:sym typeface="Cambria"/>
            </a:endParaRPr>
          </a:p>
        </p:txBody>
      </p:sp>
      <p:pic>
        <p:nvPicPr>
          <p:cNvPr descr="http://profil.adu.by/pluginfile.php/6236/mod_book/chapter/19694/8-1.1.jpg" id="95" name="Google Shape;95;p4"/>
          <p:cNvPicPr preferRelativeResize="0"/>
          <p:nvPr/>
        </p:nvPicPr>
        <p:blipFill rotWithShape="1">
          <a:blip r:embed="rId3">
            <a:alphaModFix/>
          </a:blip>
          <a:srcRect b="0" l="0" r="0" t="0"/>
          <a:stretch/>
        </p:blipFill>
        <p:spPr>
          <a:xfrm>
            <a:off x="1227945" y="2589579"/>
            <a:ext cx="6644373" cy="3178169"/>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5"/>
          <p:cNvGrpSpPr/>
          <p:nvPr/>
        </p:nvGrpSpPr>
        <p:grpSpPr>
          <a:xfrm>
            <a:off x="432792" y="1658438"/>
            <a:ext cx="8472471" cy="4773530"/>
            <a:chOff x="992" y="261438"/>
            <a:chExt cx="8472471" cy="4773530"/>
          </a:xfrm>
        </p:grpSpPr>
        <p:sp>
          <p:nvSpPr>
            <p:cNvPr id="101" name="Google Shape;101;p5"/>
            <p:cNvSpPr/>
            <p:nvPr/>
          </p:nvSpPr>
          <p:spPr>
            <a:xfrm>
              <a:off x="992" y="261438"/>
              <a:ext cx="6148350" cy="489125"/>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txBox="1"/>
            <p:nvPr/>
          </p:nvSpPr>
          <p:spPr>
            <a:xfrm>
              <a:off x="15318" y="275764"/>
              <a:ext cx="6119698" cy="460473"/>
            </a:xfrm>
            <a:prstGeom prst="rect">
              <a:avLst/>
            </a:prstGeom>
            <a:noFill/>
            <a:ln>
              <a:noFill/>
            </a:ln>
            <a:effectLst>
              <a:outerShdw blurRad="57150" rotWithShape="0" algn="bl" dir="5400000" dist="19050">
                <a:srgbClr val="000000">
                  <a:alpha val="50000"/>
                </a:srgbClr>
              </a:outerShdw>
            </a:effectLst>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b="1" i="0" lang="ru-RU" sz="2000" u="none" cap="none" strike="noStrike">
                  <a:solidFill>
                    <a:schemeClr val="dk1"/>
                  </a:solidFill>
                  <a:latin typeface="Cambria"/>
                  <a:ea typeface="Cambria"/>
                  <a:cs typeface="Cambria"/>
                  <a:sym typeface="Cambria"/>
                </a:rPr>
                <a:t>Функции международного гуманитарного права</a:t>
              </a:r>
              <a:endParaRPr b="1" i="0" sz="2000" u="none" cap="none" strike="noStrike">
                <a:solidFill>
                  <a:schemeClr val="dk1"/>
                </a:solidFill>
                <a:latin typeface="Cambria"/>
                <a:ea typeface="Cambria"/>
                <a:cs typeface="Cambria"/>
                <a:sym typeface="Cambria"/>
              </a:endParaRPr>
            </a:p>
          </p:txBody>
        </p:sp>
        <p:sp>
          <p:nvSpPr>
            <p:cNvPr id="103" name="Google Shape;103;p5"/>
            <p:cNvSpPr/>
            <p:nvPr/>
          </p:nvSpPr>
          <p:spPr>
            <a:xfrm>
              <a:off x="615827" y="750564"/>
              <a:ext cx="614835" cy="619135"/>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104" name="Google Shape;104;p5"/>
            <p:cNvSpPr/>
            <p:nvPr/>
          </p:nvSpPr>
          <p:spPr>
            <a:xfrm>
              <a:off x="1230662" y="956943"/>
              <a:ext cx="7242801" cy="825514"/>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txBox="1"/>
            <p:nvPr/>
          </p:nvSpPr>
          <p:spPr>
            <a:xfrm>
              <a:off x="1254840" y="981121"/>
              <a:ext cx="7194445" cy="777158"/>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запрещение методов и средств ведения военных действий, которые причиняют излишние повреждения и страдания, наносят серьёз- ный ущерб природной среде</a:t>
              </a:r>
              <a:endParaRPr b="0" i="0" sz="1800" u="none" cap="none" strike="noStrike">
                <a:solidFill>
                  <a:schemeClr val="dk1"/>
                </a:solidFill>
                <a:latin typeface="Cambria"/>
                <a:ea typeface="Cambria"/>
                <a:cs typeface="Cambria"/>
                <a:sym typeface="Cambria"/>
              </a:endParaRPr>
            </a:p>
          </p:txBody>
        </p:sp>
        <p:sp>
          <p:nvSpPr>
            <p:cNvPr id="106" name="Google Shape;106;p5"/>
            <p:cNvSpPr/>
            <p:nvPr/>
          </p:nvSpPr>
          <p:spPr>
            <a:xfrm>
              <a:off x="615827" y="750564"/>
              <a:ext cx="614835" cy="1733217"/>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107" name="Google Shape;107;p5"/>
            <p:cNvSpPr/>
            <p:nvPr/>
          </p:nvSpPr>
          <p:spPr>
            <a:xfrm>
              <a:off x="1230662" y="1988836"/>
              <a:ext cx="7242801" cy="989891"/>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txBox="1"/>
            <p:nvPr/>
          </p:nvSpPr>
          <p:spPr>
            <a:xfrm>
              <a:off x="1259655" y="2017829"/>
              <a:ext cx="7184815" cy="931905"/>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упорядочение отношений между сторонами вооружённого конф- ликта, установление взаимных прав и обязанностей по ограниче- нию применения средств и методов ведения вооружённой борьбы, обеспечению защиты жертв конфликта</a:t>
              </a:r>
              <a:endParaRPr b="0" i="0" sz="1800" u="none" cap="none" strike="noStrike">
                <a:solidFill>
                  <a:schemeClr val="dk1"/>
                </a:solidFill>
                <a:latin typeface="Cambria"/>
                <a:ea typeface="Cambria"/>
                <a:cs typeface="Cambria"/>
                <a:sym typeface="Cambria"/>
              </a:endParaRPr>
            </a:p>
          </p:txBody>
        </p:sp>
        <p:sp>
          <p:nvSpPr>
            <p:cNvPr id="109" name="Google Shape;109;p5"/>
            <p:cNvSpPr/>
            <p:nvPr/>
          </p:nvSpPr>
          <p:spPr>
            <a:xfrm>
              <a:off x="615827" y="750564"/>
              <a:ext cx="614835" cy="2742413"/>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110" name="Google Shape;110;p5"/>
            <p:cNvSpPr/>
            <p:nvPr/>
          </p:nvSpPr>
          <p:spPr>
            <a:xfrm>
              <a:off x="1230662" y="3185106"/>
              <a:ext cx="7242801" cy="615743"/>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txBox="1"/>
            <p:nvPr/>
          </p:nvSpPr>
          <p:spPr>
            <a:xfrm>
              <a:off x="1248696" y="3203140"/>
              <a:ext cx="7206733" cy="579675"/>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защита объектов, которые не служат непосредственно военным це- лям (жилые дома, школы, места отправления культа)</a:t>
              </a:r>
              <a:endParaRPr b="0" i="0" sz="1800" u="none" cap="none" strike="noStrike">
                <a:solidFill>
                  <a:schemeClr val="dk1"/>
                </a:solidFill>
                <a:latin typeface="Cambria"/>
                <a:ea typeface="Cambria"/>
                <a:cs typeface="Cambria"/>
                <a:sym typeface="Cambria"/>
              </a:endParaRPr>
            </a:p>
          </p:txBody>
        </p:sp>
        <p:sp>
          <p:nvSpPr>
            <p:cNvPr id="112" name="Google Shape;112;p5"/>
            <p:cNvSpPr/>
            <p:nvPr/>
          </p:nvSpPr>
          <p:spPr>
            <a:xfrm>
              <a:off x="615827" y="750564"/>
              <a:ext cx="614835" cy="3770533"/>
            </a:xfrm>
            <a:custGeom>
              <a:rect b="b" l="l" r="r" t="t"/>
              <a:pathLst>
                <a:path extrusionOk="0" h="120000" w="120000">
                  <a:moveTo>
                    <a:pt x="0" y="0"/>
                  </a:moveTo>
                  <a:lnTo>
                    <a:pt x="0" y="120000"/>
                  </a:lnTo>
                  <a:lnTo>
                    <a:pt x="120000" y="120000"/>
                  </a:lnTo>
                </a:path>
              </a:pathLst>
            </a:custGeom>
            <a:noFill/>
            <a:ln cap="flat" cmpd="sng" w="25400">
              <a:solidFill>
                <a:schemeClr val="lt2"/>
              </a:solidFill>
              <a:prstDash val="solid"/>
              <a:round/>
              <a:headEnd len="sm" w="sm" type="none"/>
              <a:tailEnd len="sm" w="sm" type="none"/>
            </a:ln>
          </p:spPr>
        </p:sp>
        <p:sp>
          <p:nvSpPr>
            <p:cNvPr id="113" name="Google Shape;113;p5"/>
            <p:cNvSpPr/>
            <p:nvPr/>
          </p:nvSpPr>
          <p:spPr>
            <a:xfrm>
              <a:off x="1230662" y="4007228"/>
              <a:ext cx="7242801" cy="1027740"/>
            </a:xfrm>
            <a:prstGeom prst="roundRect">
              <a:avLst>
                <a:gd fmla="val 10000" name="adj"/>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txBox="1"/>
            <p:nvPr/>
          </p:nvSpPr>
          <p:spPr>
            <a:xfrm>
              <a:off x="1260763" y="4037329"/>
              <a:ext cx="7182599" cy="967538"/>
            </a:xfrm>
            <a:prstGeom prst="rect">
              <a:avLst/>
            </a:prstGeom>
            <a:noFill/>
            <a:ln>
              <a:noFill/>
            </a:ln>
            <a:effectLst>
              <a:outerShdw blurRad="57150" rotWithShape="0" algn="bl" dir="5400000" dist="19050">
                <a:srgbClr val="000000">
                  <a:alpha val="50000"/>
                </a:srgbClr>
              </a:outerShdw>
            </a:effectLst>
          </p:spPr>
          <p:txBody>
            <a:bodyPr anchorCtr="0" anchor="ctr" bIns="22850" lIns="34275" spcFirstLastPara="1" rIns="34275" wrap="square" tIns="22850">
              <a:noAutofit/>
            </a:bodyPr>
            <a:lstStyle/>
            <a:p>
              <a:pPr indent="0" lvl="0" marL="0" marR="0" rtl="0" algn="l">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защита лиц, не принимающих участия в военных действиях (граж- данское население, медицинский персонал) и лиц, прекративших принимать участие в военных действиях (раненые, больные, воен- нопленные)</a:t>
              </a:r>
              <a:endParaRPr b="0" i="0" sz="1800" u="none" cap="none" strike="noStrike">
                <a:solidFill>
                  <a:schemeClr val="dk1"/>
                </a:solidFill>
                <a:latin typeface="Cambria"/>
                <a:ea typeface="Cambria"/>
                <a:cs typeface="Cambria"/>
                <a:sym typeface="Cambria"/>
              </a:endParaRPr>
            </a:p>
          </p:txBody>
        </p:sp>
      </p:grpSp>
      <p:sp>
        <p:nvSpPr>
          <p:cNvPr id="115" name="Google Shape;115;p5"/>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6"/>
          <p:cNvGrpSpPr/>
          <p:nvPr/>
        </p:nvGrpSpPr>
        <p:grpSpPr>
          <a:xfrm>
            <a:off x="289107" y="2281684"/>
            <a:ext cx="8565784" cy="2760458"/>
            <a:chOff x="4435" y="1065359"/>
            <a:chExt cx="8565784" cy="2760458"/>
          </a:xfrm>
        </p:grpSpPr>
        <p:sp>
          <p:nvSpPr>
            <p:cNvPr id="121" name="Google Shape;121;p6"/>
            <p:cNvSpPr/>
            <p:nvPr/>
          </p:nvSpPr>
          <p:spPr>
            <a:xfrm>
              <a:off x="4287328" y="1990390"/>
              <a:ext cx="3357861" cy="388512"/>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122" name="Google Shape;122;p6"/>
            <p:cNvSpPr/>
            <p:nvPr/>
          </p:nvSpPr>
          <p:spPr>
            <a:xfrm>
              <a:off x="4287328" y="1990390"/>
              <a:ext cx="1119287" cy="388512"/>
            </a:xfrm>
            <a:custGeom>
              <a:rect b="b" l="l" r="r" t="t"/>
              <a:pathLst>
                <a:path extrusionOk="0" h="120000" w="120000">
                  <a:moveTo>
                    <a:pt x="0" y="0"/>
                  </a:moveTo>
                  <a:lnTo>
                    <a:pt x="0" y="60000"/>
                  </a:lnTo>
                  <a:lnTo>
                    <a:pt x="120000" y="60000"/>
                  </a:lnTo>
                  <a:lnTo>
                    <a:pt x="120000" y="120000"/>
                  </a:lnTo>
                </a:path>
              </a:pathLst>
            </a:custGeom>
            <a:noFill/>
            <a:ln cap="flat" cmpd="sng" w="25400">
              <a:solidFill>
                <a:schemeClr val="lt2"/>
              </a:solidFill>
              <a:prstDash val="solid"/>
              <a:round/>
              <a:headEnd len="sm" w="sm" type="none"/>
              <a:tailEnd len="sm" w="sm" type="none"/>
            </a:ln>
          </p:spPr>
        </p:sp>
        <p:sp>
          <p:nvSpPr>
            <p:cNvPr id="123" name="Google Shape;123;p6"/>
            <p:cNvSpPr/>
            <p:nvPr/>
          </p:nvSpPr>
          <p:spPr>
            <a:xfrm>
              <a:off x="3168040" y="1990390"/>
              <a:ext cx="1119287" cy="388512"/>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124" name="Google Shape;124;p6"/>
            <p:cNvSpPr/>
            <p:nvPr/>
          </p:nvSpPr>
          <p:spPr>
            <a:xfrm>
              <a:off x="929466" y="1990390"/>
              <a:ext cx="3357861" cy="388512"/>
            </a:xfrm>
            <a:custGeom>
              <a:rect b="b" l="l" r="r" t="t"/>
              <a:pathLst>
                <a:path extrusionOk="0" h="120000" w="120000">
                  <a:moveTo>
                    <a:pt x="120000" y="0"/>
                  </a:moveTo>
                  <a:lnTo>
                    <a:pt x="120000" y="60000"/>
                  </a:lnTo>
                  <a:lnTo>
                    <a:pt x="0" y="60000"/>
                  </a:lnTo>
                  <a:lnTo>
                    <a:pt x="0" y="120000"/>
                  </a:lnTo>
                </a:path>
              </a:pathLst>
            </a:custGeom>
            <a:noFill/>
            <a:ln cap="flat" cmpd="sng" w="25400">
              <a:solidFill>
                <a:schemeClr val="lt2"/>
              </a:solidFill>
              <a:prstDash val="solid"/>
              <a:round/>
              <a:headEnd len="sm" w="sm" type="none"/>
              <a:tailEnd len="sm" w="sm" type="none"/>
            </a:ln>
          </p:spPr>
        </p:sp>
        <p:sp>
          <p:nvSpPr>
            <p:cNvPr id="125" name="Google Shape;125;p6"/>
            <p:cNvSpPr/>
            <p:nvPr/>
          </p:nvSpPr>
          <p:spPr>
            <a:xfrm>
              <a:off x="2044461" y="1065359"/>
              <a:ext cx="4485733" cy="925030"/>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txBox="1"/>
            <p:nvPr/>
          </p:nvSpPr>
          <p:spPr>
            <a:xfrm>
              <a:off x="2044461" y="1065359"/>
              <a:ext cx="4485733" cy="925030"/>
            </a:xfrm>
            <a:prstGeom prst="rect">
              <a:avLst/>
            </a:prstGeom>
            <a:noFill/>
            <a:ln>
              <a:noFill/>
            </a:ln>
            <a:effectLst>
              <a:outerShdw blurRad="57150" rotWithShape="0" algn="bl" dir="5400000" dist="19050">
                <a:srgbClr val="000000">
                  <a:alpha val="50000"/>
                </a:srgbClr>
              </a:outerShdw>
            </a:effectLst>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i="0" lang="ru-RU" sz="2000" u="none" cap="none" strike="noStrike">
                  <a:solidFill>
                    <a:schemeClr val="dk1"/>
                  </a:solidFill>
                  <a:latin typeface="Cambria"/>
                  <a:ea typeface="Cambria"/>
                  <a:cs typeface="Cambria"/>
                  <a:sym typeface="Cambria"/>
                </a:rPr>
                <a:t>Принципы международного гуманитарного права</a:t>
              </a:r>
              <a:endParaRPr b="1" i="0" sz="2000" u="none" cap="none" strike="noStrike">
                <a:solidFill>
                  <a:schemeClr val="dk1"/>
                </a:solidFill>
                <a:latin typeface="Cambria"/>
                <a:ea typeface="Cambria"/>
                <a:cs typeface="Cambria"/>
                <a:sym typeface="Cambria"/>
              </a:endParaRPr>
            </a:p>
          </p:txBody>
        </p:sp>
        <p:sp>
          <p:nvSpPr>
            <p:cNvPr id="127" name="Google Shape;127;p6"/>
            <p:cNvSpPr/>
            <p:nvPr/>
          </p:nvSpPr>
          <p:spPr>
            <a:xfrm>
              <a:off x="4435" y="2378903"/>
              <a:ext cx="1850061" cy="144691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txBox="1"/>
            <p:nvPr/>
          </p:nvSpPr>
          <p:spPr>
            <a:xfrm>
              <a:off x="4435" y="2378903"/>
              <a:ext cx="1850061" cy="144691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гуманизм</a:t>
              </a:r>
              <a:endParaRPr b="0" i="0" sz="1800" u="none" cap="none" strike="noStrike">
                <a:solidFill>
                  <a:schemeClr val="dk1"/>
                </a:solidFill>
                <a:latin typeface="Cambria"/>
                <a:ea typeface="Cambria"/>
                <a:cs typeface="Cambria"/>
                <a:sym typeface="Cambria"/>
              </a:endParaRPr>
            </a:p>
          </p:txBody>
        </p:sp>
        <p:sp>
          <p:nvSpPr>
            <p:cNvPr id="129" name="Google Shape;129;p6"/>
            <p:cNvSpPr/>
            <p:nvPr/>
          </p:nvSpPr>
          <p:spPr>
            <a:xfrm>
              <a:off x="2243009" y="2378903"/>
              <a:ext cx="1850061" cy="144691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txBox="1"/>
            <p:nvPr/>
          </p:nvSpPr>
          <p:spPr>
            <a:xfrm>
              <a:off x="2243009" y="2378903"/>
              <a:ext cx="1850061" cy="144691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проведение различия</a:t>
              </a:r>
              <a:endParaRPr b="0" i="0" sz="1800" u="none" cap="none" strike="noStrike">
                <a:solidFill>
                  <a:schemeClr val="dk1"/>
                </a:solidFill>
                <a:latin typeface="Cambria"/>
                <a:ea typeface="Cambria"/>
                <a:cs typeface="Cambria"/>
                <a:sym typeface="Cambria"/>
              </a:endParaRPr>
            </a:p>
          </p:txBody>
        </p:sp>
        <p:sp>
          <p:nvSpPr>
            <p:cNvPr id="131" name="Google Shape;131;p6"/>
            <p:cNvSpPr/>
            <p:nvPr/>
          </p:nvSpPr>
          <p:spPr>
            <a:xfrm>
              <a:off x="4481584" y="2378903"/>
              <a:ext cx="1850061" cy="144691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txBox="1"/>
            <p:nvPr/>
          </p:nvSpPr>
          <p:spPr>
            <a:xfrm>
              <a:off x="4481584" y="2378903"/>
              <a:ext cx="1850061" cy="144691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соразмерность</a:t>
              </a:r>
              <a:endParaRPr b="0" i="0" sz="1800" u="none" cap="none" strike="noStrike">
                <a:solidFill>
                  <a:schemeClr val="dk1"/>
                </a:solidFill>
                <a:latin typeface="Cambria"/>
                <a:ea typeface="Cambria"/>
                <a:cs typeface="Cambria"/>
                <a:sym typeface="Cambria"/>
              </a:endParaRPr>
            </a:p>
          </p:txBody>
        </p:sp>
        <p:sp>
          <p:nvSpPr>
            <p:cNvPr id="133" name="Google Shape;133;p6"/>
            <p:cNvSpPr/>
            <p:nvPr/>
          </p:nvSpPr>
          <p:spPr>
            <a:xfrm>
              <a:off x="6720158" y="2378903"/>
              <a:ext cx="1850061" cy="1446914"/>
            </a:xfrm>
            <a:prstGeom prst="rect">
              <a:avLst/>
            </a:prstGeom>
            <a:solidFill>
              <a:schemeClr val="lt1"/>
            </a:solidFill>
            <a:ln cap="flat" cmpd="sng" w="25400">
              <a:solidFill>
                <a:schemeClr val="lt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txBox="1"/>
            <p:nvPr/>
          </p:nvSpPr>
          <p:spPr>
            <a:xfrm>
              <a:off x="6720158" y="2378903"/>
              <a:ext cx="1850061" cy="1446914"/>
            </a:xfrm>
            <a:prstGeom prst="rect">
              <a:avLst/>
            </a:prstGeom>
            <a:noFill/>
            <a:ln>
              <a:noFill/>
            </a:ln>
            <a:effectLst>
              <a:outerShdw blurRad="57150" rotWithShape="0" algn="bl" dir="5400000" dist="19050">
                <a:srgbClr val="000000">
                  <a:alpha val="50000"/>
                </a:srgbClr>
              </a:outerShdw>
            </a:effectLst>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ru-RU" sz="1800" u="none" cap="none" strike="noStrike">
                  <a:solidFill>
                    <a:schemeClr val="dk1"/>
                  </a:solidFill>
                  <a:latin typeface="Cambria"/>
                  <a:ea typeface="Cambria"/>
                  <a:cs typeface="Cambria"/>
                  <a:sym typeface="Cambria"/>
                </a:rPr>
                <a:t>гуманное обращение</a:t>
              </a:r>
              <a:endParaRPr b="0" i="0" sz="1800" u="none" cap="none" strike="noStrike">
                <a:solidFill>
                  <a:schemeClr val="dk1"/>
                </a:solidFill>
                <a:latin typeface="Cambria"/>
                <a:ea typeface="Cambria"/>
                <a:cs typeface="Cambria"/>
                <a:sym typeface="Cambria"/>
              </a:endParaRPr>
            </a:p>
          </p:txBody>
        </p:sp>
      </p:grpSp>
      <p:sp>
        <p:nvSpPr>
          <p:cNvPr id="135" name="Google Shape;135;p6"/>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aphicFrame>
        <p:nvGraphicFramePr>
          <p:cNvPr id="140" name="Google Shape;140;p7"/>
          <p:cNvGraphicFramePr/>
          <p:nvPr/>
        </p:nvGraphicFramePr>
        <p:xfrm>
          <a:off x="105222" y="1290102"/>
          <a:ext cx="3000000" cy="3000000"/>
        </p:xfrm>
        <a:graphic>
          <a:graphicData uri="http://schemas.openxmlformats.org/drawingml/2006/table">
            <a:tbl>
              <a:tblPr firstRow="1">
                <a:noFill/>
                <a:tableStyleId>{40488450-0113-4914-A0D9-80C73D76D0BA}</a:tableStyleId>
              </a:tblPr>
              <a:tblGrid>
                <a:gridCol w="2172150"/>
                <a:gridCol w="6717675"/>
              </a:tblGrid>
              <a:tr h="202100">
                <a:tc gridSpan="2">
                  <a:txBody>
                    <a:bodyPr/>
                    <a:lstStyle/>
                    <a:p>
                      <a:pPr indent="0" lvl="0" marL="0" marR="0" rtl="0" algn="ctr">
                        <a:spcBef>
                          <a:spcPts val="0"/>
                        </a:spcBef>
                        <a:spcAft>
                          <a:spcPts val="0"/>
                        </a:spcAft>
                        <a:buNone/>
                      </a:pPr>
                      <a:r>
                        <a:rPr lang="ru-RU" sz="2000" u="none" cap="none" strike="noStrike">
                          <a:solidFill>
                            <a:schemeClr val="dk1"/>
                          </a:solidFill>
                          <a:latin typeface="Cambria"/>
                          <a:ea typeface="Cambria"/>
                          <a:cs typeface="Cambria"/>
                          <a:sym typeface="Cambria"/>
                        </a:rPr>
                        <a:t>Принципы международного гуманитарного права</a:t>
                      </a:r>
                      <a:endParaRPr sz="2000" u="none" cap="none" strike="noStrike">
                        <a:solidFill>
                          <a:schemeClr val="dk1"/>
                        </a:solidFill>
                        <a:latin typeface="Cambria"/>
                        <a:ea typeface="Cambria"/>
                        <a:cs typeface="Cambria"/>
                        <a:sym typeface="Cambria"/>
                      </a:endParaRPr>
                    </a:p>
                  </a:txBody>
                  <a:tcPr marT="45725" marB="45725" marR="91450" marL="91450" anchor="ctr">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7AC1FF"/>
                    </a:solidFill>
                  </a:tcPr>
                </a:tc>
                <a:tc hMerge="1"/>
              </a:tr>
              <a:tr h="642800">
                <a:tc>
                  <a:txBody>
                    <a:bodyPr/>
                    <a:lstStyle/>
                    <a:p>
                      <a:pPr indent="0" lvl="0" marL="0" marR="0" rtl="0" algn="l">
                        <a:spcBef>
                          <a:spcPts val="0"/>
                        </a:spcBef>
                        <a:spcAft>
                          <a:spcPts val="0"/>
                        </a:spcAft>
                        <a:buNone/>
                      </a:pPr>
                      <a:r>
                        <a:rPr b="1" lang="ru-RU" sz="1800" u="none" cap="none" strike="noStrike">
                          <a:solidFill>
                            <a:schemeClr val="dk1"/>
                          </a:solidFill>
                          <a:latin typeface="Cambria"/>
                          <a:ea typeface="Cambria"/>
                          <a:cs typeface="Cambria"/>
                          <a:sym typeface="Cambria"/>
                        </a:rPr>
                        <a:t>Гуманизм</a:t>
                      </a:r>
                      <a:endParaRPr b="1"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Стороны вооружённого конфликта должны предпринимать действия, чтобы сократить вызываемые войной страдания</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1241475">
                <a:tc>
                  <a:txBody>
                    <a:bodyPr/>
                    <a:lstStyle/>
                    <a:p>
                      <a:pPr indent="0" lvl="0" marL="0" marR="0" rtl="0" algn="l">
                        <a:spcBef>
                          <a:spcPts val="0"/>
                        </a:spcBef>
                        <a:spcAft>
                          <a:spcPts val="0"/>
                        </a:spcAft>
                        <a:buNone/>
                      </a:pPr>
                      <a:r>
                        <a:rPr b="1" lang="ru-RU" sz="1800" u="none" cap="none" strike="noStrike">
                          <a:solidFill>
                            <a:schemeClr val="dk1"/>
                          </a:solidFill>
                          <a:latin typeface="Cambria"/>
                          <a:ea typeface="Cambria"/>
                          <a:cs typeface="Cambria"/>
                          <a:sym typeface="Cambria"/>
                        </a:rPr>
                        <a:t>Проведение раз- личия</a:t>
                      </a:r>
                      <a:endParaRPr b="1"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Нападения могут быть направлены лишь против лиц, входя- щих в состав военных формирований, и не могут быть направ- лены против гражданских лиц и объектов. Дети пользуются особой защитой, даже если принимают участие в боевых дей- ствиях</a:t>
                      </a:r>
                      <a:endParaRPr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902325">
                <a:tc>
                  <a:txBody>
                    <a:bodyPr/>
                    <a:lstStyle/>
                    <a:p>
                      <a:pPr indent="0" lvl="0" marL="0" marR="0" rtl="0" algn="l">
                        <a:spcBef>
                          <a:spcPts val="0"/>
                        </a:spcBef>
                        <a:spcAft>
                          <a:spcPts val="0"/>
                        </a:spcAft>
                        <a:buNone/>
                      </a:pPr>
                      <a:r>
                        <a:rPr b="1" lang="ru-RU" sz="1800" u="none" cap="none" strike="noStrike">
                          <a:solidFill>
                            <a:schemeClr val="dk1"/>
                          </a:solidFill>
                          <a:latin typeface="Cambria"/>
                          <a:ea typeface="Cambria"/>
                          <a:cs typeface="Cambria"/>
                          <a:sym typeface="Cambria"/>
                        </a:rPr>
                        <a:t>Соразмерность</a:t>
                      </a:r>
                      <a:endParaRPr b="1"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lnSpc>
                          <a:spcPct val="100000"/>
                        </a:lnSpc>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Недопустимо причинение излишних страданий и чрезмерных повреждений, не оправданных военной необходимостью. Зап- рещено применение ядов и химического оружия, биологичес- кого оружия, разрывных пуль, мин-ловушек, ослепляющего лазерного оружия и др.</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r h="300025">
                <a:tc>
                  <a:txBody>
                    <a:bodyPr/>
                    <a:lstStyle/>
                    <a:p>
                      <a:pPr indent="0" lvl="0" marL="0" marR="0" rtl="0" algn="l">
                        <a:spcBef>
                          <a:spcPts val="0"/>
                        </a:spcBef>
                        <a:spcAft>
                          <a:spcPts val="0"/>
                        </a:spcAft>
                        <a:buNone/>
                      </a:pPr>
                      <a:r>
                        <a:rPr b="1" lang="ru-RU" sz="1800" u="none" cap="none" strike="noStrike">
                          <a:solidFill>
                            <a:schemeClr val="dk1"/>
                          </a:solidFill>
                          <a:latin typeface="Cambria"/>
                          <a:ea typeface="Cambria"/>
                          <a:cs typeface="Cambria"/>
                          <a:sym typeface="Cambria"/>
                        </a:rPr>
                        <a:t>Гуманное обра- щение</a:t>
                      </a:r>
                      <a:endParaRPr b="1" sz="1800" u="none" cap="none" strike="noStrike">
                        <a:solidFill>
                          <a:schemeClr val="dk1"/>
                        </a:solidFill>
                        <a:latin typeface="Cambria"/>
                        <a:ea typeface="Cambria"/>
                        <a:cs typeface="Cambria"/>
                        <a:sym typeface="Cambria"/>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Clr>
                          <a:schemeClr val="dk1"/>
                        </a:buClr>
                        <a:buSzPts val="1800"/>
                        <a:buFont typeface="Arial"/>
                        <a:buNone/>
                      </a:pPr>
                      <a:r>
                        <a:rPr lang="ru-RU" sz="1800" u="none" cap="none" strike="noStrike">
                          <a:solidFill>
                            <a:schemeClr val="dk1"/>
                          </a:solidFill>
                          <a:latin typeface="Cambria"/>
                          <a:ea typeface="Cambria"/>
                          <a:cs typeface="Cambria"/>
                          <a:sym typeface="Cambria"/>
                        </a:rPr>
                        <a:t>Запрещается применение пыток и телесных наказаний, при- чинение увечий, проведение научных, медицинских или био- логических экспериментов, использование «живых» щитов и др. Справедливое судебное разбирательство для военных преступников.</a:t>
                      </a:r>
                      <a:endParaRPr/>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bl>
          </a:graphicData>
        </a:graphic>
      </p:graphicFrame>
      <p:sp>
        <p:nvSpPr>
          <p:cNvPr id="141" name="Google Shape;141;p7"/>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nvSpPr>
        <p:spPr>
          <a:xfrm>
            <a:off x="172528" y="1130062"/>
            <a:ext cx="4666891" cy="5183968"/>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800"/>
              <a:buFont typeface="Noto Sans Symbols"/>
              <a:buNone/>
            </a:pPr>
            <a:r>
              <a:rPr b="0" i="0" lang="ru-RU" sz="1800" u="none" cap="none" strike="noStrike">
                <a:solidFill>
                  <a:schemeClr val="dk1"/>
                </a:solidFill>
                <a:latin typeface="Cambria"/>
                <a:ea typeface="Cambria"/>
                <a:cs typeface="Cambria"/>
                <a:sym typeface="Cambria"/>
              </a:rPr>
              <a:t>В 1859 г. </a:t>
            </a:r>
            <a:r>
              <a:rPr b="1" i="0" lang="ru-RU" sz="1800" u="none" cap="none" strike="noStrike">
                <a:solidFill>
                  <a:schemeClr val="dk1"/>
                </a:solidFill>
                <a:latin typeface="Cambria"/>
                <a:ea typeface="Cambria"/>
                <a:cs typeface="Cambria"/>
                <a:sym typeface="Cambria"/>
              </a:rPr>
              <a:t>Анри Дюнан</a:t>
            </a:r>
            <a:r>
              <a:rPr b="0" i="0" lang="ru-RU" sz="1800" u="none" cap="none" strike="noStrike">
                <a:solidFill>
                  <a:schemeClr val="dk1"/>
                </a:solidFill>
                <a:latin typeface="Cambria"/>
                <a:ea typeface="Cambria"/>
                <a:cs typeface="Cambria"/>
                <a:sym typeface="Cambria"/>
              </a:rPr>
              <a:t>, швейцарский пред- приниматель, путешествовал по Италии и стал свидетелем ужасных последствий битвы при Сольферино. По возвращении в Женеву он описал увиденное, изложив свои взгляды в книге «Воспоминание о битве при Сольферино», в которой выдви- нул два предложения по улучшению каче- ства предоставления помощи жертвам войны:</a:t>
            </a:r>
            <a:endParaRPr/>
          </a:p>
          <a:p>
            <a:pPr indent="-180975" lvl="0" marL="180975" marR="0" rtl="0" algn="just">
              <a:spcBef>
                <a:spcPts val="720"/>
              </a:spcBef>
              <a:spcAft>
                <a:spcPts val="0"/>
              </a:spcAft>
              <a:buClr>
                <a:schemeClr val="dk1"/>
              </a:buClr>
              <a:buSzPts val="1800"/>
              <a:buFont typeface="Noto Sans Symbols"/>
              <a:buNone/>
            </a:pPr>
            <a:r>
              <a:rPr b="0" i="0" lang="ru-RU" sz="1800" u="none" cap="none" strike="noStrike">
                <a:solidFill>
                  <a:schemeClr val="dk1"/>
                </a:solidFill>
                <a:latin typeface="Cambria"/>
                <a:ea typeface="Cambria"/>
                <a:cs typeface="Cambria"/>
                <a:sym typeface="Cambria"/>
              </a:rPr>
              <a:t>• ещё в мирное время создать в каждой стране группы добровольцев, готовых оказывать помощь раненым солдатам;</a:t>
            </a:r>
            <a:endParaRPr/>
          </a:p>
          <a:p>
            <a:pPr indent="-180975" lvl="0" marL="180975" marR="0" rtl="0" algn="just">
              <a:spcBef>
                <a:spcPts val="720"/>
              </a:spcBef>
              <a:spcAft>
                <a:spcPts val="0"/>
              </a:spcAft>
              <a:buClr>
                <a:schemeClr val="dk1"/>
              </a:buClr>
              <a:buSzPts val="1800"/>
              <a:buFont typeface="Noto Sans Symbols"/>
              <a:buNone/>
            </a:pPr>
            <a:r>
              <a:rPr b="0" i="0" lang="ru-RU" sz="1800" u="none" cap="none" strike="noStrike">
                <a:solidFill>
                  <a:schemeClr val="dk1"/>
                </a:solidFill>
                <a:latin typeface="Cambria"/>
                <a:ea typeface="Cambria"/>
                <a:cs typeface="Cambria"/>
                <a:sym typeface="Cambria"/>
              </a:rPr>
              <a:t>• способствовать тому, чтобы государства поддержали идею предоставления защи- ты лицам, оказывающим помощь, и ра- неным на поле боя.</a:t>
            </a:r>
            <a:endParaRPr b="0" i="0" sz="1600" u="none" cap="none" strike="noStrike">
              <a:solidFill>
                <a:schemeClr val="dk1"/>
              </a:solidFill>
              <a:latin typeface="Cambria"/>
              <a:ea typeface="Cambria"/>
              <a:cs typeface="Cambria"/>
              <a:sym typeface="Cambria"/>
            </a:endParaRPr>
          </a:p>
        </p:txBody>
      </p:sp>
      <p:sp>
        <p:nvSpPr>
          <p:cNvPr id="147" name="Google Shape;147;p8"/>
          <p:cNvSpPr txBox="1"/>
          <p:nvPr/>
        </p:nvSpPr>
        <p:spPr>
          <a:xfrm>
            <a:off x="3588589" y="6457973"/>
            <a:ext cx="1356542" cy="310349"/>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600"/>
              <a:buFont typeface="Noto Sans Symbols"/>
              <a:buNone/>
            </a:pPr>
            <a:r>
              <a:rPr b="0" i="0" lang="ru-RU" sz="1600" u="none" cap="none" strike="noStrike">
                <a:solidFill>
                  <a:schemeClr val="dk1"/>
                </a:solidFill>
                <a:latin typeface="Cambria"/>
                <a:ea typeface="Cambria"/>
                <a:cs typeface="Cambria"/>
                <a:sym typeface="Cambria"/>
              </a:rPr>
              <a:t>Анри Дюнан</a:t>
            </a:r>
            <a:endParaRPr b="0" i="0" sz="1600" u="none" cap="none" strike="noStrike">
              <a:solidFill>
                <a:schemeClr val="dk1"/>
              </a:solidFill>
              <a:latin typeface="Cambria"/>
              <a:ea typeface="Cambria"/>
              <a:cs typeface="Cambria"/>
              <a:sym typeface="Cambria"/>
            </a:endParaRPr>
          </a:p>
        </p:txBody>
      </p:sp>
      <p:sp>
        <p:nvSpPr>
          <p:cNvPr id="148" name="Google Shape;148;p8"/>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pic>
        <p:nvPicPr>
          <p:cNvPr descr="Анри Дюнан в 1860-х" id="149" name="Google Shape;149;p8"/>
          <p:cNvPicPr preferRelativeResize="0"/>
          <p:nvPr/>
        </p:nvPicPr>
        <p:blipFill rotWithShape="1">
          <a:blip r:embed="rId3">
            <a:alphaModFix/>
          </a:blip>
          <a:srcRect b="0" l="0" r="0" t="0"/>
          <a:stretch/>
        </p:blipFill>
        <p:spPr>
          <a:xfrm>
            <a:off x="4945131" y="1130061"/>
            <a:ext cx="4027329" cy="5638261"/>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9"/>
          <p:cNvPicPr preferRelativeResize="0"/>
          <p:nvPr/>
        </p:nvPicPr>
        <p:blipFill rotWithShape="1">
          <a:blip r:embed="rId3">
            <a:alphaModFix/>
          </a:blip>
          <a:srcRect b="0" l="0" r="0" t="0"/>
          <a:stretch/>
        </p:blipFill>
        <p:spPr>
          <a:xfrm>
            <a:off x="1434339" y="2277372"/>
            <a:ext cx="6379826" cy="4080295"/>
          </a:xfrm>
          <a:prstGeom prst="rect">
            <a:avLst/>
          </a:prstGeom>
          <a:noFill/>
          <a:ln>
            <a:noFill/>
          </a:ln>
          <a:effectLst>
            <a:outerShdw blurRad="292100" rotWithShape="0" algn="tl" dir="2700000" dist="139700">
              <a:srgbClr val="333333">
                <a:alpha val="64705"/>
              </a:srgbClr>
            </a:outerShdw>
          </a:effectLst>
        </p:spPr>
      </p:pic>
      <p:sp>
        <p:nvSpPr>
          <p:cNvPr id="155" name="Google Shape;155;p9"/>
          <p:cNvSpPr txBox="1"/>
          <p:nvPr/>
        </p:nvSpPr>
        <p:spPr>
          <a:xfrm>
            <a:off x="172528" y="1046502"/>
            <a:ext cx="8799932" cy="1170486"/>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800"/>
              <a:buFont typeface="Noto Sans Symbols"/>
              <a:buNone/>
            </a:pPr>
            <a:r>
              <a:rPr b="0" i="0" lang="ru-RU" sz="1800" u="none" cap="none" strike="noStrike">
                <a:solidFill>
                  <a:schemeClr val="dk1"/>
                </a:solidFill>
                <a:latin typeface="Cambria"/>
                <a:ea typeface="Cambria"/>
                <a:cs typeface="Cambria"/>
                <a:sym typeface="Cambria"/>
              </a:rPr>
              <a:t>В итоге в </a:t>
            </a:r>
            <a:r>
              <a:rPr b="1" i="0" lang="ru-RU" sz="1800" u="none" cap="none" strike="noStrike">
                <a:solidFill>
                  <a:schemeClr val="dk1"/>
                </a:solidFill>
                <a:latin typeface="Cambria"/>
                <a:ea typeface="Cambria"/>
                <a:cs typeface="Cambria"/>
                <a:sym typeface="Cambria"/>
              </a:rPr>
              <a:t>1863 г. </a:t>
            </a:r>
            <a:r>
              <a:rPr b="0" i="0" lang="ru-RU" sz="1800" u="none" cap="none" strike="noStrike">
                <a:solidFill>
                  <a:schemeClr val="dk1"/>
                </a:solidFill>
                <a:latin typeface="Cambria"/>
                <a:ea typeface="Cambria"/>
                <a:cs typeface="Cambria"/>
                <a:sym typeface="Cambria"/>
              </a:rPr>
              <a:t>в Женеве было основано </a:t>
            </a:r>
            <a:r>
              <a:rPr b="1" i="0" lang="ru-RU" sz="1800" u="none" cap="none" strike="noStrike">
                <a:solidFill>
                  <a:schemeClr val="dk1"/>
                </a:solidFill>
                <a:latin typeface="Cambria"/>
                <a:ea typeface="Cambria"/>
                <a:cs typeface="Cambria"/>
                <a:sym typeface="Cambria"/>
              </a:rPr>
              <a:t>Международное движение Красного Креста и Красного Полумесяца</a:t>
            </a:r>
            <a:r>
              <a:rPr b="0" i="0" lang="ru-RU" sz="1800" u="none" cap="none" strike="noStrike">
                <a:solidFill>
                  <a:schemeClr val="dk1"/>
                </a:solidFill>
                <a:latin typeface="Cambria"/>
                <a:ea typeface="Cambria"/>
                <a:cs typeface="Cambria"/>
                <a:sym typeface="Cambria"/>
              </a:rPr>
              <a:t>. Сегодня это глобальная гуманитарная сеть, объединяющая 185 национальных обществ Красного Креста и Красного Полуме- сяца, миллионы сотрудников и  волонтёров по всему миру.</a:t>
            </a:r>
            <a:endParaRPr b="0" i="0" sz="1600" u="none" cap="none" strike="noStrike">
              <a:solidFill>
                <a:schemeClr val="dk1"/>
              </a:solidFill>
              <a:latin typeface="Cambria"/>
              <a:ea typeface="Cambria"/>
              <a:cs typeface="Cambria"/>
              <a:sym typeface="Cambria"/>
            </a:endParaRPr>
          </a:p>
        </p:txBody>
      </p:sp>
      <p:sp>
        <p:nvSpPr>
          <p:cNvPr id="156" name="Google Shape;156;p9"/>
          <p:cNvSpPr txBox="1"/>
          <p:nvPr/>
        </p:nvSpPr>
        <p:spPr>
          <a:xfrm>
            <a:off x="1259456" y="6357667"/>
            <a:ext cx="6735864" cy="387987"/>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600"/>
              <a:buFont typeface="Noto Sans Symbols"/>
              <a:buNone/>
            </a:pPr>
            <a:r>
              <a:rPr b="0" i="0" lang="ru-RU" sz="1600" u="none" cap="none" strike="noStrike">
                <a:solidFill>
                  <a:schemeClr val="dk1"/>
                </a:solidFill>
                <a:latin typeface="Cambria"/>
                <a:ea typeface="Cambria"/>
                <a:cs typeface="Cambria"/>
                <a:sym typeface="Cambria"/>
              </a:rPr>
              <a:t>Штаб-квартира Международного Комитета Красного Креста в Женеве</a:t>
            </a:r>
            <a:endParaRPr/>
          </a:p>
        </p:txBody>
      </p:sp>
      <p:sp>
        <p:nvSpPr>
          <p:cNvPr id="157" name="Google Shape;157;p9"/>
          <p:cNvSpPr txBox="1"/>
          <p:nvPr>
            <p:ph type="title"/>
          </p:nvPr>
        </p:nvSpPr>
        <p:spPr>
          <a:xfrm>
            <a:off x="8326" y="0"/>
            <a:ext cx="9083614" cy="986118"/>
          </a:xfrm>
          <a:prstGeom prst="rect">
            <a:avLst/>
          </a:prstGeom>
          <a:noFill/>
          <a:ln>
            <a:noFill/>
          </a:ln>
          <a:effectLst>
            <a:outerShdw blurRad="57150" rotWithShape="0" algn="bl" dir="5400000" dist="19050">
              <a:srgbClr val="000000">
                <a:alpha val="50000"/>
              </a:srgbClr>
            </a:outerShdw>
          </a:effectLst>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ru-RU" sz="3600">
                <a:latin typeface="Cambria"/>
                <a:ea typeface="Cambria"/>
                <a:cs typeface="Cambria"/>
                <a:sym typeface="Cambria"/>
              </a:rPr>
              <a:t>Источники и функции международного гуманитарного права</a:t>
            </a:r>
            <a:endParaRPr sz="3600">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2007-11-27T23:54:21Z</dcterms:created>
  <dc:creator>Ситник П.В.</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Автор">
    <vt:lpwstr>Ситник П.В.</vt:lpwstr>
  </property>
  <property fmtid="{D5CDD505-2E9C-101B-9397-08002B2CF9AE}" pid="3" name="Дата создания">
    <vt:lpwstr>08.12.2021</vt:lpwstr>
  </property>
</Properties>
</file>