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8" r:id="rId20"/>
    <p:sldId id="274" r:id="rId21"/>
    <p:sldId id="275" r:id="rId22"/>
    <p:sldId id="276" r:id="rId23"/>
    <p:sldId id="279" r:id="rId24"/>
    <p:sldId id="280" r:id="rId25"/>
    <p:sldId id="282" r:id="rId26"/>
    <p:sldId id="277" r:id="rId27"/>
    <p:sldId id="281" r:id="rId28"/>
    <p:sldId id="285" r:id="rId29"/>
    <p:sldId id="283" r:id="rId30"/>
    <p:sldId id="284" r:id="rId31"/>
    <p:sldId id="286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6"/>
            <a:ext cx="7772400" cy="4752527"/>
          </a:xfrm>
        </p:spPr>
        <p:txBody>
          <a:bodyPr>
            <a:normAutofit/>
          </a:bodyPr>
          <a:lstStyle/>
          <a:p>
            <a:r>
              <a:rPr lang="ru-RU" sz="7200" dirty="0" smtClean="0"/>
              <a:t>Средства </a:t>
            </a:r>
            <a:r>
              <a:rPr lang="ru-RU" sz="7200" dirty="0"/>
              <a:t>художественной выразительности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371600" y="5638799"/>
            <a:ext cx="640080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72169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3456384" cy="473853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Виды искусства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театр, кино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2203"/>
            <a:ext cx="5308953" cy="6825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8590842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78498"/>
          </a:xfrm>
        </p:spPr>
        <p:txBody>
          <a:bodyPr>
            <a:normAutofit/>
          </a:bodyPr>
          <a:lstStyle/>
          <a:p>
            <a:r>
              <a:rPr lang="ru-RU" sz="5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«Телом хорошо владеет, ярко двигаться «умеет»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013176"/>
            <a:ext cx="3322712" cy="1112987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5334447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«танцор</a:t>
            </a:r>
            <a:r>
              <a:rPr lang="ru-RU" dirty="0" smtClean="0"/>
              <a:t>» - «</a:t>
            </a:r>
            <a:r>
              <a:rPr lang="ru-RU" dirty="0"/>
              <a:t>хореография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52525"/>
            <a:ext cx="6239988" cy="55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5486503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9036496" cy="6106690"/>
          </a:xfrm>
        </p:spPr>
        <p:txBody>
          <a:bodyPr>
            <a:normAutofit/>
          </a:bodyPr>
          <a:lstStyle/>
          <a:p>
            <a:r>
              <a:rPr lang="ru-RU" sz="5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«Лепит разные фигуры и ваяет он скульптуры» </a:t>
            </a:r>
            <a:r>
              <a:rPr lang="ru-RU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«Музыку он создает и певцам хиты дает»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457200" y="6126163"/>
            <a:ext cx="1306488" cy="471189"/>
          </a:xfrm>
        </p:spPr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1426375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786209"/>
          </a:xfrm>
        </p:spPr>
        <p:txBody>
          <a:bodyPr>
            <a:normAutofit/>
          </a:bodyPr>
          <a:lstStyle/>
          <a:p>
            <a:r>
              <a:rPr lang="ru-RU" sz="4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«скульптор </a:t>
            </a:r>
            <a:r>
              <a:rPr lang="ru-RU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4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скульптура</a:t>
            </a:r>
            <a:r>
              <a:rPr lang="ru-RU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композитор </a:t>
            </a:r>
            <a:r>
              <a:rPr lang="ru-RU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4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музыка»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22164"/>
            <a:ext cx="3648050" cy="488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7"/>
            <a:ext cx="3816424" cy="4538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0970768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050904" cy="1143000"/>
          </a:xfrm>
        </p:spPr>
        <p:txBody>
          <a:bodyPr/>
          <a:lstStyle/>
          <a:p>
            <a:r>
              <a:rPr lang="ru-RU" dirty="0" smtClean="0"/>
              <a:t>Художник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237" y="1268760"/>
            <a:ext cx="2088232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88640"/>
            <a:ext cx="3494162" cy="3315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6250" y="3717032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ожно </a:t>
            </a:r>
            <a:r>
              <a:rPr lang="ru-RU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сделать вывод, что важным выразительным средством в живописи является...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82" y="3562515"/>
            <a:ext cx="3866742" cy="2863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1164591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14602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Колорит —</a:t>
            </a:r>
            <a:r>
              <a:rPr lang="ru-RU" sz="5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гармоничное сочетание, взаимосвязь, тональное объединение различных цветов в картине.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661248"/>
            <a:ext cx="6995120" cy="464915"/>
          </a:xfrm>
        </p:spPr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3018015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«Художник в мастерской», Рембрандт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2775"/>
            <a:ext cx="6624736" cy="5205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9803301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«Танец» </a:t>
            </a:r>
            <a:r>
              <a:rPr lang="ru-RU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Анри </a:t>
            </a:r>
            <a:r>
              <a:rPr lang="ru-RU" sz="5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Матисса 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7948319" cy="5327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4916927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5635671" cy="3777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753" y="3166252"/>
            <a:ext cx="4677247" cy="3678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827584" y="4797152"/>
            <a:ext cx="2808312" cy="16561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ЦВЕТ</a:t>
            </a:r>
            <a:endParaRPr lang="ru-RU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165067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Эпиграф: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6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Искусство требует знаний» </a:t>
            </a:r>
            <a:endParaRPr lang="ru-RU" sz="6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endParaRPr lang="ru-RU" sz="5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Б. Брехт).</a:t>
            </a:r>
          </a:p>
        </p:txBody>
      </p:sp>
    </p:spTree>
    <p:extLst>
      <p:ext uri="{BB962C8B-B14F-4D97-AF65-F5344CB8AC3E}">
        <p14:creationId xmlns:p14="http://schemas.microsoft.com/office/powerpoint/2010/main" val="1821972193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832648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Виду </a:t>
            </a:r>
            <a:r>
              <a:rPr lang="ru-RU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искусства — </a:t>
            </a:r>
            <a:r>
              <a:rPr lang="ru-RU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графике</a:t>
            </a:r>
          </a:p>
          <a:p>
            <a:pPr algn="ctr"/>
            <a:endParaRPr lang="ru-RU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Линия</a:t>
            </a:r>
            <a:r>
              <a:rPr lang="ru-R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— след от движения точки на плоскости</a:t>
            </a:r>
            <a:r>
              <a:rPr lang="ru-RU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sz="4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Штрих</a:t>
            </a:r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отличие от линии складывается из коротких </a:t>
            </a:r>
            <a:r>
              <a:rPr lang="ru-RU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движений </a:t>
            </a:r>
            <a:r>
              <a:rPr lang="ru-RU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руки в соответствии с возможностями движения карандаша или пера.</a:t>
            </a:r>
          </a:p>
          <a:p>
            <a:pPr algn="ctr"/>
            <a:endParaRPr lang="ru-RU" sz="4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188640"/>
            <a:ext cx="8229600" cy="8599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2600802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415" y="3767803"/>
            <a:ext cx="2826807" cy="121024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Пабло Пикассо - </a:t>
            </a:r>
            <a:r>
              <a:rPr lang="ru-RU" dirty="0"/>
              <a:t>Хуан </a:t>
            </a:r>
            <a:r>
              <a:rPr lang="ru-RU" dirty="0" err="1"/>
              <a:t>Грис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1" y="188363"/>
            <a:ext cx="2812417" cy="357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585" y="2830357"/>
            <a:ext cx="2647785" cy="404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57964" y="1961111"/>
            <a:ext cx="27694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Альбрехт Дюрер  портрета старика</a:t>
            </a: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371" y="476671"/>
            <a:ext cx="3640630" cy="277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796136" y="3305248"/>
            <a:ext cx="30243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/>
              <a:t>Язеп</a:t>
            </a:r>
            <a:r>
              <a:rPr lang="ru-RU" sz="2400" b="1" dirty="0"/>
              <a:t> </a:t>
            </a:r>
            <a:r>
              <a:rPr lang="ru-RU" sz="2400" b="1" dirty="0" err="1" smtClean="0"/>
              <a:t>Дроздович</a:t>
            </a:r>
            <a:r>
              <a:rPr lang="ru-RU" sz="2400" b="1" dirty="0" smtClean="0"/>
              <a:t> </a:t>
            </a:r>
            <a:r>
              <a:rPr lang="ru-RU" sz="2400" b="1" dirty="0"/>
              <a:t>рисунок Мирского </a:t>
            </a:r>
            <a:r>
              <a:rPr lang="ru-RU" sz="2400" b="1" dirty="0" smtClean="0"/>
              <a:t>замка</a:t>
            </a:r>
            <a:endParaRPr lang="ru-RU" sz="2400" b="1" dirty="0"/>
          </a:p>
        </p:txBody>
      </p:sp>
      <p:sp>
        <p:nvSpPr>
          <p:cNvPr id="7" name="Овал 6"/>
          <p:cNvSpPr/>
          <p:nvPr/>
        </p:nvSpPr>
        <p:spPr>
          <a:xfrm>
            <a:off x="6444208" y="4954860"/>
            <a:ext cx="2088232" cy="126876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ЛИНИИ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94938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05064"/>
            <a:ext cx="2843808" cy="648072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Рафаэль Монти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6804248" y="5301208"/>
            <a:ext cx="1907704" cy="144016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ОБЬЕМ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49"/>
          <a:stretch/>
        </p:blipFill>
        <p:spPr bwMode="auto">
          <a:xfrm>
            <a:off x="107504" y="32436"/>
            <a:ext cx="2535382" cy="391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921884"/>
            <a:ext cx="196215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45890" y="1700808"/>
            <a:ext cx="18460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Гле́бов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Алексей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904" y="255922"/>
            <a:ext cx="4328829" cy="2574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008794" y="2830143"/>
            <a:ext cx="21371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Заир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Азгур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904916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Вид искусства - декоративно-прикладного искусства</a:t>
            </a:r>
          </a:p>
          <a:p>
            <a:pPr marL="0" indent="0" algn="ctr">
              <a:buNone/>
            </a:pPr>
            <a:endParaRPr lang="ru-RU" sz="36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Декор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 украшение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изделия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ctr">
              <a:buNone/>
            </a:pP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форма, материал, декор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это выразительные средства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декоративно-прикладного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искусства.</a:t>
            </a:r>
          </a:p>
        </p:txBody>
      </p:sp>
    </p:spTree>
    <p:extLst>
      <p:ext uri="{BB962C8B-B14F-4D97-AF65-F5344CB8AC3E}">
        <p14:creationId xmlns:p14="http://schemas.microsoft.com/office/powerpoint/2010/main" val="1786688297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" y="0"/>
            <a:ext cx="4677311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861048"/>
            <a:ext cx="5536679" cy="2865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207" y="764704"/>
            <a:ext cx="3888432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5" y="3140968"/>
            <a:ext cx="3087006" cy="1899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 4"/>
          <p:cNvSpPr/>
          <p:nvPr/>
        </p:nvSpPr>
        <p:spPr>
          <a:xfrm>
            <a:off x="467544" y="5445224"/>
            <a:ext cx="2448272" cy="1281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форма, материал, декор </a:t>
            </a:r>
          </a:p>
        </p:txBody>
      </p:sp>
    </p:spTree>
    <p:extLst>
      <p:ext uri="{BB962C8B-B14F-4D97-AF65-F5344CB8AC3E}">
        <p14:creationId xmlns:p14="http://schemas.microsoft.com/office/powerpoint/2010/main" val="4243057984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6048672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Архитектурная композиция 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способ организации 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архитектурных 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элементов с целью достижения общего единства и 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гармоничности.</a:t>
            </a:r>
          </a:p>
          <a:p>
            <a:pPr algn="ctr"/>
            <a:endParaRPr lang="ru-RU" sz="4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Пропорции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это соотношение частей здания между собой и их отношение к целому.</a:t>
            </a:r>
          </a:p>
        </p:txBody>
      </p:sp>
    </p:spTree>
    <p:extLst>
      <p:ext uri="{BB962C8B-B14F-4D97-AF65-F5344CB8AC3E}">
        <p14:creationId xmlns:p14="http://schemas.microsoft.com/office/powerpoint/2010/main" val="2653882036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9337" y="3616424"/>
            <a:ext cx="4104456" cy="6046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Коссовский дворец 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71" y="4221087"/>
            <a:ext cx="3914921" cy="260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18290" y="2604440"/>
            <a:ext cx="48277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Культурный центр Гейдара Алиева 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354446"/>
            <a:ext cx="4862055" cy="2249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26743" y="3352056"/>
            <a:ext cx="43871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Сиднейский оперный театр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978" y="3917461"/>
            <a:ext cx="4580032" cy="2899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7" y="82945"/>
            <a:ext cx="4107346" cy="2792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91137" y="2835272"/>
            <a:ext cx="26030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Храм Святой Троицы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Никитниках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961" y="5692645"/>
            <a:ext cx="2383563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704000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4586"/>
            <a:ext cx="4282273" cy="6833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шум лес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093296"/>
            <a:ext cx="609600" cy="6096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5763709" y="5561856"/>
            <a:ext cx="2520280" cy="129614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ЗВУК,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РИТМ,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СЛОВО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6533">
            <a:off x="4175514" y="4418418"/>
            <a:ext cx="2895600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000" b="97867" l="0" r="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3339">
            <a:off x="4426576" y="252683"/>
            <a:ext cx="476250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76112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Ритм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это чередование каких-либо элементов в определенной</a:t>
            </a:r>
          </a:p>
          <a:p>
            <a:pPr marL="0" indent="0" algn="ctr">
              <a:buNone/>
            </a:pP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последовательности.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7311722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5523346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226370"/>
          </a:xfrm>
        </p:spPr>
        <p:txBody>
          <a:bodyPr>
            <a:normAutofit/>
          </a:bodyPr>
          <a:lstStyle/>
          <a:p>
            <a:r>
              <a:rPr lang="ru-RU" dirty="0"/>
              <a:t>«Книги пишет,</a:t>
            </a:r>
            <a:br>
              <a:rPr lang="ru-RU" dirty="0"/>
            </a:br>
            <a:r>
              <a:rPr lang="ru-RU" dirty="0"/>
              <a:t>сочиняет, мысли он в стихи слагает».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157192"/>
            <a:ext cx="658416" cy="96897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9" t="34657" r="24578" b="18228"/>
          <a:stretch/>
        </p:blipFill>
        <p:spPr bwMode="auto">
          <a:xfrm>
            <a:off x="2987824" y="3140968"/>
            <a:ext cx="2660074" cy="27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2872330"/>
      </p:ext>
    </p:extLst>
  </p:cSld>
  <p:clrMapOvr>
    <a:masterClrMapping/>
  </p:clrMapOvr>
  <p:transition spd="slow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нового </a:t>
            </a:r>
            <a:r>
              <a:rPr lang="ru-RU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вы </a:t>
            </a:r>
            <a:r>
              <a:rPr lang="ru-RU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узнали, что </a:t>
            </a:r>
            <a:r>
              <a:rPr lang="ru-RU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запомнилось </a:t>
            </a:r>
            <a:r>
              <a:rPr lang="ru-RU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больше всего, что удивило, о чем хотелось бы узнать больше и т. д.</a:t>
            </a:r>
          </a:p>
        </p:txBody>
      </p:sp>
    </p:spTree>
    <p:extLst>
      <p:ext uri="{BB962C8B-B14F-4D97-AF65-F5344CB8AC3E}">
        <p14:creationId xmlns:p14="http://schemas.microsoft.com/office/powerpoint/2010/main" val="1075111059"/>
      </p:ext>
    </p:extLst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36712"/>
            <a:ext cx="8872328" cy="5446084"/>
          </a:xfrm>
        </p:spPr>
      </p:pic>
    </p:spTree>
    <p:extLst>
      <p:ext uri="{BB962C8B-B14F-4D97-AF65-F5344CB8AC3E}">
        <p14:creationId xmlns:p14="http://schemas.microsoft.com/office/powerpoint/2010/main" val="517486448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16731" cy="6071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7517109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29837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«Дом 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многоэтажный </a:t>
            </a:r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строит он карандашом на листке бумажном».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45224"/>
            <a:ext cx="3466728" cy="68093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8" t="27955" r="29388" b="33256"/>
          <a:stretch/>
        </p:blipFill>
        <p:spPr bwMode="auto">
          <a:xfrm>
            <a:off x="4788024" y="2780928"/>
            <a:ext cx="3430101" cy="3743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5622377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0648"/>
            <a:ext cx="4678783" cy="649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5081762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9432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«Он умеет рисовать и картины создавать»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457200" y="6126163"/>
            <a:ext cx="4402832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8" t="37193" r="21596" b="34279"/>
          <a:stretch/>
        </p:blipFill>
        <p:spPr bwMode="auto">
          <a:xfrm>
            <a:off x="2339752" y="2780928"/>
            <a:ext cx="4991869" cy="2395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5962757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4891472" y="2605472"/>
            <a:ext cx="6669360" cy="1835696"/>
          </a:xfrm>
        </p:spPr>
        <p:txBody>
          <a:bodyPr>
            <a:normAutofit/>
          </a:bodyPr>
          <a:lstStyle/>
          <a:p>
            <a:r>
              <a:rPr lang="ru-RU" dirty="0" smtClean="0"/>
              <a:t>ХУДОЖНИК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8640"/>
            <a:ext cx="6552728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8504253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06290"/>
          </a:xfrm>
        </p:spPr>
        <p:txBody>
          <a:bodyPr>
            <a:normAutofit/>
          </a:bodyPr>
          <a:lstStyle/>
          <a:p>
            <a:r>
              <a:rPr lang="ru-RU" sz="5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«Он сыграет чью-то роль, и на сцене он </a:t>
            </a:r>
            <a:r>
              <a:rPr lang="ru-RU" sz="5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король</a:t>
            </a:r>
            <a:r>
              <a:rPr lang="ru-RU" sz="5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301208"/>
            <a:ext cx="5842992" cy="824955"/>
          </a:xfrm>
        </p:spPr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21889" r="27974" b="56222"/>
          <a:stretch/>
        </p:blipFill>
        <p:spPr bwMode="auto">
          <a:xfrm>
            <a:off x="2411760" y="2996952"/>
            <a:ext cx="4806567" cy="230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7289602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</Template>
  <TotalTime>172</TotalTime>
  <Words>290</Words>
  <Application>Microsoft Office PowerPoint</Application>
  <PresentationFormat>Экран (4:3)</PresentationFormat>
  <Paragraphs>54</Paragraphs>
  <Slides>31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1</vt:lpstr>
      <vt:lpstr>Средства художественной выразительности</vt:lpstr>
      <vt:lpstr>Эпиграф: </vt:lpstr>
      <vt:lpstr>«Книги пишет, сочиняет, мысли он в стихи слагает». </vt:lpstr>
      <vt:lpstr>Презентация PowerPoint</vt:lpstr>
      <vt:lpstr>«Дом многоэтажный строит он карандашом на листке бумажном». </vt:lpstr>
      <vt:lpstr>Презентация PowerPoint</vt:lpstr>
      <vt:lpstr>«Он умеет рисовать и картины создавать»</vt:lpstr>
      <vt:lpstr>ХУДОЖНИК</vt:lpstr>
      <vt:lpstr>«Он сыграет чью-то роль, и на сцене он король»</vt:lpstr>
      <vt:lpstr>Виды искусства - театр, кино</vt:lpstr>
      <vt:lpstr>«Телом хорошо владеет, ярко двигаться «умеет»</vt:lpstr>
      <vt:lpstr>«танцор» - «хореография»</vt:lpstr>
      <vt:lpstr>«Лепит разные фигуры и ваяет он скульптуры»    «Музыку он создает и певцам хиты дает»</vt:lpstr>
      <vt:lpstr>«скульптор - скульптура» «композитор - музыка»</vt:lpstr>
      <vt:lpstr>Художник</vt:lpstr>
      <vt:lpstr>Колорит — гармоничное сочетание, взаимосвязь, тональное объединение различных цветов в картине.</vt:lpstr>
      <vt:lpstr>«Художник в мастерской», Рембрандт</vt:lpstr>
      <vt:lpstr>«Танец» Анри Матисса </vt:lpstr>
      <vt:lpstr>Презентация PowerPoint</vt:lpstr>
      <vt:lpstr>Презентация PowerPoint</vt:lpstr>
      <vt:lpstr>Презентация PowerPoint</vt:lpstr>
      <vt:lpstr>Рафаэль Монти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Средства художественной выразительности</dc:title>
  <dc:creator>Администратор</dc:creator>
  <cp:lastModifiedBy>Admin</cp:lastModifiedBy>
  <cp:revision>16</cp:revision>
  <dcterms:created xsi:type="dcterms:W3CDTF">2023-06-11T19:01:21Z</dcterms:created>
  <dcterms:modified xsi:type="dcterms:W3CDTF">2023-06-11T22:04:11Z</dcterms:modified>
</cp:coreProperties>
</file>