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C2ACDA-4010-4C8A-BADE-E425746B0011}" v="13" dt="2021-09-18T08:31:55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DBC2ACDA-4010-4C8A-BADE-E425746B0011}"/>
    <pc:docChg chg="undo custSel addSld modSld">
      <pc:chgData name="Roman Zhigalov" userId="1f97e9fdf7779aa5" providerId="LiveId" clId="{DBC2ACDA-4010-4C8A-BADE-E425746B0011}" dt="2021-09-18T08:32:34.842" v="1722" actId="26606"/>
      <pc:docMkLst>
        <pc:docMk/>
      </pc:docMkLst>
      <pc:sldChg chg="modSp new mod">
        <pc:chgData name="Roman Zhigalov" userId="1f97e9fdf7779aa5" providerId="LiveId" clId="{DBC2ACDA-4010-4C8A-BADE-E425746B0011}" dt="2021-09-18T07:43:12.250" v="1"/>
        <pc:sldMkLst>
          <pc:docMk/>
          <pc:sldMk cId="2121816828" sldId="256"/>
        </pc:sldMkLst>
        <pc:spChg chg="mod">
          <ac:chgData name="Roman Zhigalov" userId="1f97e9fdf7779aa5" providerId="LiveId" clId="{DBC2ACDA-4010-4C8A-BADE-E425746B0011}" dt="2021-09-18T07:43:12.250" v="1"/>
          <ac:spMkLst>
            <pc:docMk/>
            <pc:sldMk cId="2121816828" sldId="256"/>
            <ac:spMk id="2" creationId="{25DB919B-C94E-4BF7-BA49-16EB5C2DB356}"/>
          </ac:spMkLst>
        </pc:spChg>
      </pc:sldChg>
      <pc:sldChg chg="addSp modSp new mod setBg chgLayout">
        <pc:chgData name="Roman Zhigalov" userId="1f97e9fdf7779aa5" providerId="LiveId" clId="{DBC2ACDA-4010-4C8A-BADE-E425746B0011}" dt="2021-09-18T08:02:41.974" v="497" actId="26606"/>
        <pc:sldMkLst>
          <pc:docMk/>
          <pc:sldMk cId="4037770756" sldId="257"/>
        </pc:sldMkLst>
        <pc:spChg chg="mod ord">
          <ac:chgData name="Roman Zhigalov" userId="1f97e9fdf7779aa5" providerId="LiveId" clId="{DBC2ACDA-4010-4C8A-BADE-E425746B0011}" dt="2021-09-18T08:02:41.974" v="497" actId="26606"/>
          <ac:spMkLst>
            <pc:docMk/>
            <pc:sldMk cId="4037770756" sldId="257"/>
            <ac:spMk id="2" creationId="{8694C184-AA78-4180-B4E7-DD559B2772D2}"/>
          </ac:spMkLst>
        </pc:spChg>
        <pc:spChg chg="mod ord">
          <ac:chgData name="Roman Zhigalov" userId="1f97e9fdf7779aa5" providerId="LiveId" clId="{DBC2ACDA-4010-4C8A-BADE-E425746B0011}" dt="2021-09-18T08:02:41.974" v="497" actId="26606"/>
          <ac:spMkLst>
            <pc:docMk/>
            <pc:sldMk cId="4037770756" sldId="257"/>
            <ac:spMk id="3" creationId="{EBE46D36-7D77-41DA-9F0A-2E99A4E23DDC}"/>
          </ac:spMkLst>
        </pc:spChg>
        <pc:spChg chg="add">
          <ac:chgData name="Roman Zhigalov" userId="1f97e9fdf7779aa5" providerId="LiveId" clId="{DBC2ACDA-4010-4C8A-BADE-E425746B0011}" dt="2021-09-18T08:02:41.974" v="497" actId="26606"/>
          <ac:spMkLst>
            <pc:docMk/>
            <pc:sldMk cId="4037770756" sldId="257"/>
            <ac:spMk id="8" creationId="{907EF6B7-1338-4443-8C46-6A318D952DFD}"/>
          </ac:spMkLst>
        </pc:spChg>
        <pc:spChg chg="add">
          <ac:chgData name="Roman Zhigalov" userId="1f97e9fdf7779aa5" providerId="LiveId" clId="{DBC2ACDA-4010-4C8A-BADE-E425746B0011}" dt="2021-09-18T08:02:41.974" v="497" actId="26606"/>
          <ac:spMkLst>
            <pc:docMk/>
            <pc:sldMk cId="4037770756" sldId="257"/>
            <ac:spMk id="10" creationId="{DAAE4CDD-124C-4DCF-9584-B6033B545DD5}"/>
          </ac:spMkLst>
        </pc:spChg>
        <pc:spChg chg="add">
          <ac:chgData name="Roman Zhigalov" userId="1f97e9fdf7779aa5" providerId="LiveId" clId="{DBC2ACDA-4010-4C8A-BADE-E425746B0011}" dt="2021-09-18T08:02:41.974" v="497" actId="26606"/>
          <ac:spMkLst>
            <pc:docMk/>
            <pc:sldMk cId="4037770756" sldId="257"/>
            <ac:spMk id="12" creationId="{081E4A58-353D-44AE-B2FC-2A74E2E400F7}"/>
          </ac:spMkLst>
        </pc:spChg>
      </pc:sldChg>
      <pc:sldChg chg="addSp modSp new mod setBg chgLayout">
        <pc:chgData name="Roman Zhigalov" userId="1f97e9fdf7779aa5" providerId="LiveId" clId="{DBC2ACDA-4010-4C8A-BADE-E425746B0011}" dt="2021-09-18T08:29:17.013" v="1572" actId="20577"/>
        <pc:sldMkLst>
          <pc:docMk/>
          <pc:sldMk cId="3547461139" sldId="258"/>
        </pc:sldMkLst>
        <pc:spChg chg="mod ord">
          <ac:chgData name="Roman Zhigalov" userId="1f97e9fdf7779aa5" providerId="LiveId" clId="{DBC2ACDA-4010-4C8A-BADE-E425746B0011}" dt="2021-09-18T08:03:45.493" v="613" actId="26606"/>
          <ac:spMkLst>
            <pc:docMk/>
            <pc:sldMk cId="3547461139" sldId="258"/>
            <ac:spMk id="2" creationId="{5430F79C-B48F-44E5-91DF-E4122090CC1C}"/>
          </ac:spMkLst>
        </pc:spChg>
        <pc:spChg chg="mod ord">
          <ac:chgData name="Roman Zhigalov" userId="1f97e9fdf7779aa5" providerId="LiveId" clId="{DBC2ACDA-4010-4C8A-BADE-E425746B0011}" dt="2021-09-18T08:29:17.013" v="1572" actId="20577"/>
          <ac:spMkLst>
            <pc:docMk/>
            <pc:sldMk cId="3547461139" sldId="258"/>
            <ac:spMk id="3" creationId="{EF1E2545-8776-426E-BA2C-5133429AB1B0}"/>
          </ac:spMkLst>
        </pc:spChg>
        <pc:spChg chg="add">
          <ac:chgData name="Roman Zhigalov" userId="1f97e9fdf7779aa5" providerId="LiveId" clId="{DBC2ACDA-4010-4C8A-BADE-E425746B0011}" dt="2021-09-18T08:03:45.493" v="613" actId="26606"/>
          <ac:spMkLst>
            <pc:docMk/>
            <pc:sldMk cId="3547461139" sldId="258"/>
            <ac:spMk id="8" creationId="{907EF6B7-1338-4443-8C46-6A318D952DFD}"/>
          </ac:spMkLst>
        </pc:spChg>
        <pc:spChg chg="add">
          <ac:chgData name="Roman Zhigalov" userId="1f97e9fdf7779aa5" providerId="LiveId" clId="{DBC2ACDA-4010-4C8A-BADE-E425746B0011}" dt="2021-09-18T08:03:45.493" v="613" actId="26606"/>
          <ac:spMkLst>
            <pc:docMk/>
            <pc:sldMk cId="3547461139" sldId="258"/>
            <ac:spMk id="10" creationId="{DAAE4CDD-124C-4DCF-9584-B6033B545DD5}"/>
          </ac:spMkLst>
        </pc:spChg>
        <pc:spChg chg="add">
          <ac:chgData name="Roman Zhigalov" userId="1f97e9fdf7779aa5" providerId="LiveId" clId="{DBC2ACDA-4010-4C8A-BADE-E425746B0011}" dt="2021-09-18T08:03:45.493" v="613" actId="26606"/>
          <ac:spMkLst>
            <pc:docMk/>
            <pc:sldMk cId="3547461139" sldId="258"/>
            <ac:spMk id="12" creationId="{081E4A58-353D-44AE-B2FC-2A74E2E400F7}"/>
          </ac:spMkLst>
        </pc:spChg>
      </pc:sldChg>
      <pc:sldChg chg="addSp modSp new mod setBg setClrOvrMap">
        <pc:chgData name="Roman Zhigalov" userId="1f97e9fdf7779aa5" providerId="LiveId" clId="{DBC2ACDA-4010-4C8A-BADE-E425746B0011}" dt="2021-09-18T08:05:45.842" v="617" actId="26606"/>
        <pc:sldMkLst>
          <pc:docMk/>
          <pc:sldMk cId="2016408825" sldId="259"/>
        </pc:sldMkLst>
        <pc:spChg chg="mod">
          <ac:chgData name="Roman Zhigalov" userId="1f97e9fdf7779aa5" providerId="LiveId" clId="{DBC2ACDA-4010-4C8A-BADE-E425746B0011}" dt="2021-09-18T08:05:45.842" v="617" actId="26606"/>
          <ac:spMkLst>
            <pc:docMk/>
            <pc:sldMk cId="2016408825" sldId="259"/>
            <ac:spMk id="2" creationId="{DF70CDF9-3CF0-4B06-9D34-CFA65F54A826}"/>
          </ac:spMkLst>
        </pc:spChg>
        <pc:spChg chg="mod">
          <ac:chgData name="Roman Zhigalov" userId="1f97e9fdf7779aa5" providerId="LiveId" clId="{DBC2ACDA-4010-4C8A-BADE-E425746B0011}" dt="2021-09-18T08:05:45.842" v="617" actId="26606"/>
          <ac:spMkLst>
            <pc:docMk/>
            <pc:sldMk cId="2016408825" sldId="259"/>
            <ac:spMk id="3" creationId="{E7B756F7-93D3-411C-912D-DAB107B1172B}"/>
          </ac:spMkLst>
        </pc:spChg>
        <pc:spChg chg="add">
          <ac:chgData name="Roman Zhigalov" userId="1f97e9fdf7779aa5" providerId="LiveId" clId="{DBC2ACDA-4010-4C8A-BADE-E425746B0011}" dt="2021-09-18T08:05:45.842" v="617" actId="26606"/>
          <ac:spMkLst>
            <pc:docMk/>
            <pc:sldMk cId="2016408825" sldId="259"/>
            <ac:spMk id="9" creationId="{E49CC64F-7275-4E33-961B-0C5CDC439875}"/>
          </ac:spMkLst>
        </pc:spChg>
        <pc:picChg chg="add">
          <ac:chgData name="Roman Zhigalov" userId="1f97e9fdf7779aa5" providerId="LiveId" clId="{DBC2ACDA-4010-4C8A-BADE-E425746B0011}" dt="2021-09-18T08:05:45.842" v="617" actId="26606"/>
          <ac:picMkLst>
            <pc:docMk/>
            <pc:sldMk cId="2016408825" sldId="259"/>
            <ac:picMk id="5" creationId="{EAAD0E0D-8600-4FCA-BCA2-8E5812A928D3}"/>
          </ac:picMkLst>
        </pc:picChg>
      </pc:sldChg>
      <pc:sldChg chg="addSp delSp modSp new mod setBg">
        <pc:chgData name="Roman Zhigalov" userId="1f97e9fdf7779aa5" providerId="LiveId" clId="{DBC2ACDA-4010-4C8A-BADE-E425746B0011}" dt="2021-09-18T08:08:41.931" v="647" actId="26606"/>
        <pc:sldMkLst>
          <pc:docMk/>
          <pc:sldMk cId="4016461204" sldId="260"/>
        </pc:sldMkLst>
        <pc:spChg chg="mod ord">
          <ac:chgData name="Roman Zhigalov" userId="1f97e9fdf7779aa5" providerId="LiveId" clId="{DBC2ACDA-4010-4C8A-BADE-E425746B0011}" dt="2021-09-18T08:08:41.931" v="647" actId="26606"/>
          <ac:spMkLst>
            <pc:docMk/>
            <pc:sldMk cId="4016461204" sldId="260"/>
            <ac:spMk id="2" creationId="{7B2ACC76-90D4-47AA-BF1A-93DF852A04AE}"/>
          </ac:spMkLst>
        </pc:spChg>
        <pc:spChg chg="del">
          <ac:chgData name="Roman Zhigalov" userId="1f97e9fdf7779aa5" providerId="LiveId" clId="{DBC2ACDA-4010-4C8A-BADE-E425746B0011}" dt="2021-09-18T08:07:49.796" v="619"/>
          <ac:spMkLst>
            <pc:docMk/>
            <pc:sldMk cId="4016461204" sldId="260"/>
            <ac:spMk id="3" creationId="{03A0DBFE-CBB6-4122-9066-A24805C3A404}"/>
          </ac:spMkLst>
        </pc:spChg>
        <pc:spChg chg="add del">
          <ac:chgData name="Roman Zhigalov" userId="1f97e9fdf7779aa5" providerId="LiveId" clId="{DBC2ACDA-4010-4C8A-BADE-E425746B0011}" dt="2021-09-18T08:08:41.920" v="646" actId="26606"/>
          <ac:spMkLst>
            <pc:docMk/>
            <pc:sldMk cId="4016461204" sldId="260"/>
            <ac:spMk id="71" creationId="{37C89E4B-3C9F-44B9-8B86-D9E3D112D8EC}"/>
          </ac:spMkLst>
        </pc:spChg>
        <pc:spChg chg="add">
          <ac:chgData name="Roman Zhigalov" userId="1f97e9fdf7779aa5" providerId="LiveId" clId="{DBC2ACDA-4010-4C8A-BADE-E425746B0011}" dt="2021-09-18T08:08:41.931" v="647" actId="26606"/>
          <ac:spMkLst>
            <pc:docMk/>
            <pc:sldMk cId="4016461204" sldId="260"/>
            <ac:spMk id="1028" creationId="{37C89E4B-3C9F-44B9-8B86-D9E3D112D8EC}"/>
          </ac:spMkLst>
        </pc:spChg>
        <pc:picChg chg="add mod">
          <ac:chgData name="Roman Zhigalov" userId="1f97e9fdf7779aa5" providerId="LiveId" clId="{DBC2ACDA-4010-4C8A-BADE-E425746B0011}" dt="2021-09-18T08:08:41.931" v="647" actId="26606"/>
          <ac:picMkLst>
            <pc:docMk/>
            <pc:sldMk cId="4016461204" sldId="260"/>
            <ac:picMk id="1026" creationId="{92A3141C-1310-40CF-A40D-AABD70FBBF41}"/>
          </ac:picMkLst>
        </pc:picChg>
        <pc:cxnChg chg="add del">
          <ac:chgData name="Roman Zhigalov" userId="1f97e9fdf7779aa5" providerId="LiveId" clId="{DBC2ACDA-4010-4C8A-BADE-E425746B0011}" dt="2021-09-18T08:08:41.920" v="646" actId="26606"/>
          <ac:cxnSpMkLst>
            <pc:docMk/>
            <pc:sldMk cId="4016461204" sldId="260"/>
            <ac:cxnSpMk id="73" creationId="{AA2EAA10-076F-46BD-8F0F-B9A2FB77A85C}"/>
          </ac:cxnSpMkLst>
        </pc:cxnChg>
        <pc:cxnChg chg="add del">
          <ac:chgData name="Roman Zhigalov" userId="1f97e9fdf7779aa5" providerId="LiveId" clId="{DBC2ACDA-4010-4C8A-BADE-E425746B0011}" dt="2021-09-18T08:08:41.920" v="646" actId="26606"/>
          <ac:cxnSpMkLst>
            <pc:docMk/>
            <pc:sldMk cId="4016461204" sldId="260"/>
            <ac:cxnSpMk id="75" creationId="{D891E407-403B-4764-86C9-33A56D3BCAA3}"/>
          </ac:cxnSpMkLst>
        </pc:cxnChg>
        <pc:cxnChg chg="add">
          <ac:chgData name="Roman Zhigalov" userId="1f97e9fdf7779aa5" providerId="LiveId" clId="{DBC2ACDA-4010-4C8A-BADE-E425746B0011}" dt="2021-09-18T08:08:41.931" v="647" actId="26606"/>
          <ac:cxnSpMkLst>
            <pc:docMk/>
            <pc:sldMk cId="4016461204" sldId="260"/>
            <ac:cxnSpMk id="1029" creationId="{AA2EAA10-076F-46BD-8F0F-B9A2FB77A85C}"/>
          </ac:cxnSpMkLst>
        </pc:cxnChg>
        <pc:cxnChg chg="add">
          <ac:chgData name="Roman Zhigalov" userId="1f97e9fdf7779aa5" providerId="LiveId" clId="{DBC2ACDA-4010-4C8A-BADE-E425746B0011}" dt="2021-09-18T08:08:41.931" v="647" actId="26606"/>
          <ac:cxnSpMkLst>
            <pc:docMk/>
            <pc:sldMk cId="4016461204" sldId="260"/>
            <ac:cxnSpMk id="1030" creationId="{D891E407-403B-4764-86C9-33A56D3BCAA3}"/>
          </ac:cxnSpMkLst>
        </pc:cxnChg>
      </pc:sldChg>
      <pc:sldChg chg="addSp delSp modSp new mod setBg">
        <pc:chgData name="Roman Zhigalov" userId="1f97e9fdf7779aa5" providerId="LiveId" clId="{DBC2ACDA-4010-4C8A-BADE-E425746B0011}" dt="2021-09-18T08:10:04.831" v="676" actId="26606"/>
        <pc:sldMkLst>
          <pc:docMk/>
          <pc:sldMk cId="1501276894" sldId="261"/>
        </pc:sldMkLst>
        <pc:spChg chg="mod ord">
          <ac:chgData name="Roman Zhigalov" userId="1f97e9fdf7779aa5" providerId="LiveId" clId="{DBC2ACDA-4010-4C8A-BADE-E425746B0011}" dt="2021-09-18T08:10:04.831" v="676" actId="26606"/>
          <ac:spMkLst>
            <pc:docMk/>
            <pc:sldMk cId="1501276894" sldId="261"/>
            <ac:spMk id="2" creationId="{D16B7695-D728-411F-B55B-BB7CDCA6B29C}"/>
          </ac:spMkLst>
        </pc:spChg>
        <pc:spChg chg="del">
          <ac:chgData name="Roman Zhigalov" userId="1f97e9fdf7779aa5" providerId="LiveId" clId="{DBC2ACDA-4010-4C8A-BADE-E425746B0011}" dt="2021-09-18T08:09:54.312" v="649"/>
          <ac:spMkLst>
            <pc:docMk/>
            <pc:sldMk cId="1501276894" sldId="261"/>
            <ac:spMk id="3" creationId="{ABA403B1-CFAC-4E03-8C25-7744AA86604F}"/>
          </ac:spMkLst>
        </pc:spChg>
        <pc:spChg chg="add del">
          <ac:chgData name="Roman Zhigalov" userId="1f97e9fdf7779aa5" providerId="LiveId" clId="{DBC2ACDA-4010-4C8A-BADE-E425746B0011}" dt="2021-09-18T08:10:04.815" v="675" actId="26606"/>
          <ac:spMkLst>
            <pc:docMk/>
            <pc:sldMk cId="1501276894" sldId="261"/>
            <ac:spMk id="71" creationId="{37C89E4B-3C9F-44B9-8B86-D9E3D112D8EC}"/>
          </ac:spMkLst>
        </pc:spChg>
        <pc:spChg chg="add">
          <ac:chgData name="Roman Zhigalov" userId="1f97e9fdf7779aa5" providerId="LiveId" clId="{DBC2ACDA-4010-4C8A-BADE-E425746B0011}" dt="2021-09-18T08:10:04.831" v="676" actId="26606"/>
          <ac:spMkLst>
            <pc:docMk/>
            <pc:sldMk cId="1501276894" sldId="261"/>
            <ac:spMk id="2052" creationId="{37C89E4B-3C9F-44B9-8B86-D9E3D112D8EC}"/>
          </ac:spMkLst>
        </pc:spChg>
        <pc:picChg chg="add mod">
          <ac:chgData name="Roman Zhigalov" userId="1f97e9fdf7779aa5" providerId="LiveId" clId="{DBC2ACDA-4010-4C8A-BADE-E425746B0011}" dt="2021-09-18T08:10:04.831" v="676" actId="26606"/>
          <ac:picMkLst>
            <pc:docMk/>
            <pc:sldMk cId="1501276894" sldId="261"/>
            <ac:picMk id="2050" creationId="{16831A67-79A4-4E64-B852-642A43EF1F16}"/>
          </ac:picMkLst>
        </pc:picChg>
        <pc:cxnChg chg="add del">
          <ac:chgData name="Roman Zhigalov" userId="1f97e9fdf7779aa5" providerId="LiveId" clId="{DBC2ACDA-4010-4C8A-BADE-E425746B0011}" dt="2021-09-18T08:10:04.815" v="675" actId="26606"/>
          <ac:cxnSpMkLst>
            <pc:docMk/>
            <pc:sldMk cId="1501276894" sldId="261"/>
            <ac:cxnSpMk id="73" creationId="{AA2EAA10-076F-46BD-8F0F-B9A2FB77A85C}"/>
          </ac:cxnSpMkLst>
        </pc:cxnChg>
        <pc:cxnChg chg="add del">
          <ac:chgData name="Roman Zhigalov" userId="1f97e9fdf7779aa5" providerId="LiveId" clId="{DBC2ACDA-4010-4C8A-BADE-E425746B0011}" dt="2021-09-18T08:10:04.815" v="675" actId="26606"/>
          <ac:cxnSpMkLst>
            <pc:docMk/>
            <pc:sldMk cId="1501276894" sldId="261"/>
            <ac:cxnSpMk id="75" creationId="{D891E407-403B-4764-86C9-33A56D3BCAA3}"/>
          </ac:cxnSpMkLst>
        </pc:cxnChg>
        <pc:cxnChg chg="add">
          <ac:chgData name="Roman Zhigalov" userId="1f97e9fdf7779aa5" providerId="LiveId" clId="{DBC2ACDA-4010-4C8A-BADE-E425746B0011}" dt="2021-09-18T08:10:04.831" v="676" actId="26606"/>
          <ac:cxnSpMkLst>
            <pc:docMk/>
            <pc:sldMk cId="1501276894" sldId="261"/>
            <ac:cxnSpMk id="2053" creationId="{AA2EAA10-076F-46BD-8F0F-B9A2FB77A85C}"/>
          </ac:cxnSpMkLst>
        </pc:cxnChg>
        <pc:cxnChg chg="add">
          <ac:chgData name="Roman Zhigalov" userId="1f97e9fdf7779aa5" providerId="LiveId" clId="{DBC2ACDA-4010-4C8A-BADE-E425746B0011}" dt="2021-09-18T08:10:04.831" v="676" actId="26606"/>
          <ac:cxnSpMkLst>
            <pc:docMk/>
            <pc:sldMk cId="1501276894" sldId="261"/>
            <ac:cxnSpMk id="2054" creationId="{D891E407-403B-4764-86C9-33A56D3BCAA3}"/>
          </ac:cxnSpMkLst>
        </pc:cxnChg>
      </pc:sldChg>
      <pc:sldChg chg="addSp delSp modSp new mod modClrScheme chgLayout">
        <pc:chgData name="Roman Zhigalov" userId="1f97e9fdf7779aa5" providerId="LiveId" clId="{DBC2ACDA-4010-4C8A-BADE-E425746B0011}" dt="2021-09-18T08:11:46.135" v="937" actId="113"/>
        <pc:sldMkLst>
          <pc:docMk/>
          <pc:sldMk cId="3374819231" sldId="262"/>
        </pc:sldMkLst>
        <pc:spChg chg="del mod ord">
          <ac:chgData name="Roman Zhigalov" userId="1f97e9fdf7779aa5" providerId="LiveId" clId="{DBC2ACDA-4010-4C8A-BADE-E425746B0011}" dt="2021-09-18T08:10:17.124" v="678" actId="700"/>
          <ac:spMkLst>
            <pc:docMk/>
            <pc:sldMk cId="3374819231" sldId="262"/>
            <ac:spMk id="2" creationId="{1BF89BF7-AC98-4CE2-ABE3-C2F56DFAB584}"/>
          </ac:spMkLst>
        </pc:spChg>
        <pc:spChg chg="del mod ord">
          <ac:chgData name="Roman Zhigalov" userId="1f97e9fdf7779aa5" providerId="LiveId" clId="{DBC2ACDA-4010-4C8A-BADE-E425746B0011}" dt="2021-09-18T08:10:17.124" v="678" actId="700"/>
          <ac:spMkLst>
            <pc:docMk/>
            <pc:sldMk cId="3374819231" sldId="262"/>
            <ac:spMk id="3" creationId="{DFFD1B7E-446A-4D8C-AC7E-1D876E13ECF3}"/>
          </ac:spMkLst>
        </pc:spChg>
        <pc:spChg chg="add mod ord">
          <ac:chgData name="Roman Zhigalov" userId="1f97e9fdf7779aa5" providerId="LiveId" clId="{DBC2ACDA-4010-4C8A-BADE-E425746B0011}" dt="2021-09-18T08:11:46.135" v="937" actId="113"/>
          <ac:spMkLst>
            <pc:docMk/>
            <pc:sldMk cId="3374819231" sldId="262"/>
            <ac:spMk id="4" creationId="{C65AFC02-4C0B-4BEE-804C-3358E63A6407}"/>
          </ac:spMkLst>
        </pc:spChg>
        <pc:spChg chg="add del mod ord">
          <ac:chgData name="Roman Zhigalov" userId="1f97e9fdf7779aa5" providerId="LiveId" clId="{DBC2ACDA-4010-4C8A-BADE-E425746B0011}" dt="2021-09-18T08:11:41.707" v="935" actId="26606"/>
          <ac:spMkLst>
            <pc:docMk/>
            <pc:sldMk cId="3374819231" sldId="262"/>
            <ac:spMk id="5" creationId="{B61D962F-9065-46FB-98EF-D974F6A4E12F}"/>
          </ac:spMkLst>
        </pc:spChg>
        <pc:spChg chg="add mod ord">
          <ac:chgData name="Roman Zhigalov" userId="1f97e9fdf7779aa5" providerId="LiveId" clId="{DBC2ACDA-4010-4C8A-BADE-E425746B0011}" dt="2021-09-18T08:11:44.178" v="936" actId="255"/>
          <ac:spMkLst>
            <pc:docMk/>
            <pc:sldMk cId="3374819231" sldId="262"/>
            <ac:spMk id="6" creationId="{76D685B0-E996-4FBE-A05C-FA748C40E474}"/>
          </ac:spMkLst>
        </pc:spChg>
        <pc:graphicFrameChg chg="add del">
          <ac:chgData name="Roman Zhigalov" userId="1f97e9fdf7779aa5" providerId="LiveId" clId="{DBC2ACDA-4010-4C8A-BADE-E425746B0011}" dt="2021-09-18T08:11:38.753" v="932" actId="26606"/>
          <ac:graphicFrameMkLst>
            <pc:docMk/>
            <pc:sldMk cId="3374819231" sldId="262"/>
            <ac:graphicFrameMk id="8" creationId="{F6731D30-BF26-4596-8DB5-88303A1FF910}"/>
          </ac:graphicFrameMkLst>
        </pc:graphicFrameChg>
        <pc:graphicFrameChg chg="add del">
          <ac:chgData name="Roman Zhigalov" userId="1f97e9fdf7779aa5" providerId="LiveId" clId="{DBC2ACDA-4010-4C8A-BADE-E425746B0011}" dt="2021-09-18T08:11:41.675" v="934" actId="26606"/>
          <ac:graphicFrameMkLst>
            <pc:docMk/>
            <pc:sldMk cId="3374819231" sldId="262"/>
            <ac:graphicFrameMk id="10" creationId="{81B0DC93-C63C-4222-9CC0-99DE4DB2ACEC}"/>
          </ac:graphicFrameMkLst>
        </pc:graphicFrameChg>
        <pc:graphicFrameChg chg="add">
          <ac:chgData name="Roman Zhigalov" userId="1f97e9fdf7779aa5" providerId="LiveId" clId="{DBC2ACDA-4010-4C8A-BADE-E425746B0011}" dt="2021-09-18T08:11:41.707" v="935" actId="26606"/>
          <ac:graphicFrameMkLst>
            <pc:docMk/>
            <pc:sldMk cId="3374819231" sldId="262"/>
            <ac:graphicFrameMk id="12" creationId="{A4E7DA4B-2F43-4A69-9A5C-3404338D1B82}"/>
          </ac:graphicFrameMkLst>
        </pc:graphicFrameChg>
      </pc:sldChg>
      <pc:sldChg chg="addSp modSp new mod setBg setClrOvrMap">
        <pc:chgData name="Roman Zhigalov" userId="1f97e9fdf7779aa5" providerId="LiveId" clId="{DBC2ACDA-4010-4C8A-BADE-E425746B0011}" dt="2021-09-18T08:14:43.438" v="956" actId="26606"/>
        <pc:sldMkLst>
          <pc:docMk/>
          <pc:sldMk cId="522735755" sldId="263"/>
        </pc:sldMkLst>
        <pc:spChg chg="mod">
          <ac:chgData name="Roman Zhigalov" userId="1f97e9fdf7779aa5" providerId="LiveId" clId="{DBC2ACDA-4010-4C8A-BADE-E425746B0011}" dt="2021-09-18T08:14:43.438" v="956" actId="26606"/>
          <ac:spMkLst>
            <pc:docMk/>
            <pc:sldMk cId="522735755" sldId="263"/>
            <ac:spMk id="2" creationId="{9B866FF7-EBBE-4AB3-BD5D-64885A02834D}"/>
          </ac:spMkLst>
        </pc:spChg>
        <pc:spChg chg="mod">
          <ac:chgData name="Roman Zhigalov" userId="1f97e9fdf7779aa5" providerId="LiveId" clId="{DBC2ACDA-4010-4C8A-BADE-E425746B0011}" dt="2021-09-18T08:14:43.438" v="956" actId="26606"/>
          <ac:spMkLst>
            <pc:docMk/>
            <pc:sldMk cId="522735755" sldId="263"/>
            <ac:spMk id="3" creationId="{558E5F0A-1E40-4BFD-9334-D935822683F4}"/>
          </ac:spMkLst>
        </pc:spChg>
        <pc:spChg chg="add">
          <ac:chgData name="Roman Zhigalov" userId="1f97e9fdf7779aa5" providerId="LiveId" clId="{DBC2ACDA-4010-4C8A-BADE-E425746B0011}" dt="2021-09-18T08:14:43.438" v="956" actId="26606"/>
          <ac:spMkLst>
            <pc:docMk/>
            <pc:sldMk cId="522735755" sldId="263"/>
            <ac:spMk id="9" creationId="{E49CC64F-7275-4E33-961B-0C5CDC439875}"/>
          </ac:spMkLst>
        </pc:spChg>
        <pc:picChg chg="add">
          <ac:chgData name="Roman Zhigalov" userId="1f97e9fdf7779aa5" providerId="LiveId" clId="{DBC2ACDA-4010-4C8A-BADE-E425746B0011}" dt="2021-09-18T08:14:43.438" v="956" actId="26606"/>
          <ac:picMkLst>
            <pc:docMk/>
            <pc:sldMk cId="522735755" sldId="263"/>
            <ac:picMk id="5" creationId="{2A26F7CD-51FD-47DC-AB5A-042DF6F18C06}"/>
          </ac:picMkLst>
        </pc:picChg>
      </pc:sldChg>
      <pc:sldChg chg="addSp delSp modSp new mod setBg setClrOvrMap">
        <pc:chgData name="Roman Zhigalov" userId="1f97e9fdf7779aa5" providerId="LiveId" clId="{DBC2ACDA-4010-4C8A-BADE-E425746B0011}" dt="2021-09-18T08:17:22.066" v="1026" actId="20577"/>
        <pc:sldMkLst>
          <pc:docMk/>
          <pc:sldMk cId="890192539" sldId="264"/>
        </pc:sldMkLst>
        <pc:spChg chg="mod ord">
          <ac:chgData name="Roman Zhigalov" userId="1f97e9fdf7779aa5" providerId="LiveId" clId="{DBC2ACDA-4010-4C8A-BADE-E425746B0011}" dt="2021-09-18T08:17:22.066" v="1026" actId="20577"/>
          <ac:spMkLst>
            <pc:docMk/>
            <pc:sldMk cId="890192539" sldId="264"/>
            <ac:spMk id="2" creationId="{C69743FF-F7A1-4A35-B149-75083946FEE9}"/>
          </ac:spMkLst>
        </pc:spChg>
        <pc:spChg chg="del">
          <ac:chgData name="Roman Zhigalov" userId="1f97e9fdf7779aa5" providerId="LiveId" clId="{DBC2ACDA-4010-4C8A-BADE-E425746B0011}" dt="2021-09-18T08:15:55.798" v="958"/>
          <ac:spMkLst>
            <pc:docMk/>
            <pc:sldMk cId="890192539" sldId="264"/>
            <ac:spMk id="3" creationId="{92F6FFD5-DAE5-4C8A-B853-C660FDC68BA1}"/>
          </ac:spMkLst>
        </pc:spChg>
        <pc:spChg chg="add del">
          <ac:chgData name="Roman Zhigalov" userId="1f97e9fdf7779aa5" providerId="LiveId" clId="{DBC2ACDA-4010-4C8A-BADE-E425746B0011}" dt="2021-09-18T08:16:07.762" v="979" actId="26606"/>
          <ac:spMkLst>
            <pc:docMk/>
            <pc:sldMk cId="890192539" sldId="264"/>
            <ac:spMk id="71" creationId="{37C89E4B-3C9F-44B9-8B86-D9E3D112D8EC}"/>
          </ac:spMkLst>
        </pc:spChg>
        <pc:spChg chg="add del">
          <ac:chgData name="Roman Zhigalov" userId="1f97e9fdf7779aa5" providerId="LiveId" clId="{DBC2ACDA-4010-4C8A-BADE-E425746B0011}" dt="2021-09-18T08:16:08.834" v="981" actId="26606"/>
          <ac:spMkLst>
            <pc:docMk/>
            <pc:sldMk cId="890192539" sldId="264"/>
            <ac:spMk id="1028" creationId="{E49CC64F-7275-4E33-961B-0C5CDC439875}"/>
          </ac:spMkLst>
        </pc:spChg>
        <pc:spChg chg="add">
          <ac:chgData name="Roman Zhigalov" userId="1f97e9fdf7779aa5" providerId="LiveId" clId="{DBC2ACDA-4010-4C8A-BADE-E425746B0011}" dt="2021-09-18T08:16:18.813" v="986" actId="26606"/>
          <ac:spMkLst>
            <pc:docMk/>
            <pc:sldMk cId="890192539" sldId="264"/>
            <ac:spMk id="1029" creationId="{87CC2527-562A-4F69-B487-4371E5B243E7}"/>
          </ac:spMkLst>
        </pc:spChg>
        <pc:spChg chg="add del">
          <ac:chgData name="Roman Zhigalov" userId="1f97e9fdf7779aa5" providerId="LiveId" clId="{DBC2ACDA-4010-4C8A-BADE-E425746B0011}" dt="2021-09-18T08:16:11.067" v="983" actId="26606"/>
          <ac:spMkLst>
            <pc:docMk/>
            <pc:sldMk cId="890192539" sldId="264"/>
            <ac:spMk id="1030" creationId="{86295E7F-EA66-480B-B001-C8BE7CD61903}"/>
          </ac:spMkLst>
        </pc:spChg>
        <pc:spChg chg="add del">
          <ac:chgData name="Roman Zhigalov" userId="1f97e9fdf7779aa5" providerId="LiveId" clId="{DBC2ACDA-4010-4C8A-BADE-E425746B0011}" dt="2021-09-18T08:16:15.458" v="985" actId="26606"/>
          <ac:spMkLst>
            <pc:docMk/>
            <pc:sldMk cId="890192539" sldId="264"/>
            <ac:spMk id="1033" creationId="{4F74D28C-3268-4E35-8EE1-D92CB4A85A7D}"/>
          </ac:spMkLst>
        </pc:spChg>
        <pc:spChg chg="add del">
          <ac:chgData name="Roman Zhigalov" userId="1f97e9fdf7779aa5" providerId="LiveId" clId="{DBC2ACDA-4010-4C8A-BADE-E425746B0011}" dt="2021-09-18T08:16:15.458" v="985" actId="26606"/>
          <ac:spMkLst>
            <pc:docMk/>
            <pc:sldMk cId="890192539" sldId="264"/>
            <ac:spMk id="1034" creationId="{F3C85E83-2A0C-463C-96E9-3E34961E3C43}"/>
          </ac:spMkLst>
        </pc:spChg>
        <pc:picChg chg="add mod">
          <ac:chgData name="Roman Zhigalov" userId="1f97e9fdf7779aa5" providerId="LiveId" clId="{DBC2ACDA-4010-4C8A-BADE-E425746B0011}" dt="2021-09-18T08:16:18.813" v="986" actId="26606"/>
          <ac:picMkLst>
            <pc:docMk/>
            <pc:sldMk cId="890192539" sldId="264"/>
            <ac:picMk id="1026" creationId="{7BF49820-EAC0-4A8D-A3D8-B4D8261B1FA5}"/>
          </ac:picMkLst>
        </pc:picChg>
        <pc:cxnChg chg="add del">
          <ac:chgData name="Roman Zhigalov" userId="1f97e9fdf7779aa5" providerId="LiveId" clId="{DBC2ACDA-4010-4C8A-BADE-E425746B0011}" dt="2021-09-18T08:16:07.762" v="979" actId="26606"/>
          <ac:cxnSpMkLst>
            <pc:docMk/>
            <pc:sldMk cId="890192539" sldId="264"/>
            <ac:cxnSpMk id="73" creationId="{AA2EAA10-076F-46BD-8F0F-B9A2FB77A85C}"/>
          </ac:cxnSpMkLst>
        </pc:cxnChg>
        <pc:cxnChg chg="add del">
          <ac:chgData name="Roman Zhigalov" userId="1f97e9fdf7779aa5" providerId="LiveId" clId="{DBC2ACDA-4010-4C8A-BADE-E425746B0011}" dt="2021-09-18T08:16:07.762" v="979" actId="26606"/>
          <ac:cxnSpMkLst>
            <pc:docMk/>
            <pc:sldMk cId="890192539" sldId="264"/>
            <ac:cxnSpMk id="75" creationId="{D891E407-403B-4764-86C9-33A56D3BCAA3}"/>
          </ac:cxnSpMkLst>
        </pc:cxnChg>
        <pc:cxnChg chg="add del">
          <ac:chgData name="Roman Zhigalov" userId="1f97e9fdf7779aa5" providerId="LiveId" clId="{DBC2ACDA-4010-4C8A-BADE-E425746B0011}" dt="2021-09-18T08:16:11.067" v="983" actId="26606"/>
          <ac:cxnSpMkLst>
            <pc:docMk/>
            <pc:sldMk cId="890192539" sldId="264"/>
            <ac:cxnSpMk id="1031" creationId="{E126E481-B945-4179-BD79-05E96E9B29E1}"/>
          </ac:cxnSpMkLst>
        </pc:cxnChg>
        <pc:cxnChg chg="add">
          <ac:chgData name="Roman Zhigalov" userId="1f97e9fdf7779aa5" providerId="LiveId" clId="{DBC2ACDA-4010-4C8A-BADE-E425746B0011}" dt="2021-09-18T08:16:18.813" v="986" actId="26606"/>
          <ac:cxnSpMkLst>
            <pc:docMk/>
            <pc:sldMk cId="890192539" sldId="264"/>
            <ac:cxnSpMk id="1032" creationId="{BCDAEC91-5BCE-4B55-9CC0-43EF94CB734B}"/>
          </ac:cxnSpMkLst>
        </pc:cxnChg>
      </pc:sldChg>
      <pc:sldChg chg="addSp delSp modSp new mod setBg">
        <pc:chgData name="Roman Zhigalov" userId="1f97e9fdf7779aa5" providerId="LiveId" clId="{DBC2ACDA-4010-4C8A-BADE-E425746B0011}" dt="2021-09-18T08:17:10.932" v="1010" actId="26606"/>
        <pc:sldMkLst>
          <pc:docMk/>
          <pc:sldMk cId="3923349875" sldId="265"/>
        </pc:sldMkLst>
        <pc:spChg chg="mod ord">
          <ac:chgData name="Roman Zhigalov" userId="1f97e9fdf7779aa5" providerId="LiveId" clId="{DBC2ACDA-4010-4C8A-BADE-E425746B0011}" dt="2021-09-18T08:17:10.932" v="1010" actId="26606"/>
          <ac:spMkLst>
            <pc:docMk/>
            <pc:sldMk cId="3923349875" sldId="265"/>
            <ac:spMk id="2" creationId="{205A68FB-F0AE-4626-A94F-BAE8FDC8123F}"/>
          </ac:spMkLst>
        </pc:spChg>
        <pc:spChg chg="del">
          <ac:chgData name="Roman Zhigalov" userId="1f97e9fdf7779aa5" providerId="LiveId" clId="{DBC2ACDA-4010-4C8A-BADE-E425746B0011}" dt="2021-09-18T08:17:01.163" v="988"/>
          <ac:spMkLst>
            <pc:docMk/>
            <pc:sldMk cId="3923349875" sldId="265"/>
            <ac:spMk id="3" creationId="{46F66EE6-C250-4FAD-AE11-D7B61CE3C0E6}"/>
          </ac:spMkLst>
        </pc:spChg>
        <pc:spChg chg="add del">
          <ac:chgData name="Roman Zhigalov" userId="1f97e9fdf7779aa5" providerId="LiveId" clId="{DBC2ACDA-4010-4C8A-BADE-E425746B0011}" dt="2021-09-18T08:17:10.916" v="1009" actId="26606"/>
          <ac:spMkLst>
            <pc:docMk/>
            <pc:sldMk cId="3923349875" sldId="265"/>
            <ac:spMk id="71" creationId="{37C89E4B-3C9F-44B9-8B86-D9E3D112D8EC}"/>
          </ac:spMkLst>
        </pc:spChg>
        <pc:spChg chg="add">
          <ac:chgData name="Roman Zhigalov" userId="1f97e9fdf7779aa5" providerId="LiveId" clId="{DBC2ACDA-4010-4C8A-BADE-E425746B0011}" dt="2021-09-18T08:17:10.932" v="1010" actId="26606"/>
          <ac:spMkLst>
            <pc:docMk/>
            <pc:sldMk cId="3923349875" sldId="265"/>
            <ac:spMk id="2052" creationId="{87CC2527-562A-4F69-B487-4371E5B243E7}"/>
          </ac:spMkLst>
        </pc:spChg>
        <pc:picChg chg="add mod">
          <ac:chgData name="Roman Zhigalov" userId="1f97e9fdf7779aa5" providerId="LiveId" clId="{DBC2ACDA-4010-4C8A-BADE-E425746B0011}" dt="2021-09-18T08:17:10.932" v="1010" actId="26606"/>
          <ac:picMkLst>
            <pc:docMk/>
            <pc:sldMk cId="3923349875" sldId="265"/>
            <ac:picMk id="2050" creationId="{4DDF3E01-E6D4-4F89-9120-B1A57CC2A7DF}"/>
          </ac:picMkLst>
        </pc:picChg>
        <pc:cxnChg chg="add del">
          <ac:chgData name="Roman Zhigalov" userId="1f97e9fdf7779aa5" providerId="LiveId" clId="{DBC2ACDA-4010-4C8A-BADE-E425746B0011}" dt="2021-09-18T08:17:10.916" v="1009" actId="26606"/>
          <ac:cxnSpMkLst>
            <pc:docMk/>
            <pc:sldMk cId="3923349875" sldId="265"/>
            <ac:cxnSpMk id="73" creationId="{AA2EAA10-076F-46BD-8F0F-B9A2FB77A85C}"/>
          </ac:cxnSpMkLst>
        </pc:cxnChg>
        <pc:cxnChg chg="add del">
          <ac:chgData name="Roman Zhigalov" userId="1f97e9fdf7779aa5" providerId="LiveId" clId="{DBC2ACDA-4010-4C8A-BADE-E425746B0011}" dt="2021-09-18T08:17:10.916" v="1009" actId="26606"/>
          <ac:cxnSpMkLst>
            <pc:docMk/>
            <pc:sldMk cId="3923349875" sldId="265"/>
            <ac:cxnSpMk id="75" creationId="{D891E407-403B-4764-86C9-33A56D3BCAA3}"/>
          </ac:cxnSpMkLst>
        </pc:cxnChg>
        <pc:cxnChg chg="add">
          <ac:chgData name="Roman Zhigalov" userId="1f97e9fdf7779aa5" providerId="LiveId" clId="{DBC2ACDA-4010-4C8A-BADE-E425746B0011}" dt="2021-09-18T08:17:10.932" v="1010" actId="26606"/>
          <ac:cxnSpMkLst>
            <pc:docMk/>
            <pc:sldMk cId="3923349875" sldId="265"/>
            <ac:cxnSpMk id="2053" creationId="{BCDAEC91-5BCE-4B55-9CC0-43EF94CB734B}"/>
          </ac:cxnSpMkLst>
        </pc:cxnChg>
      </pc:sldChg>
      <pc:sldChg chg="addSp delSp modSp new mod setBg">
        <pc:chgData name="Roman Zhigalov" userId="1f97e9fdf7779aa5" providerId="LiveId" clId="{DBC2ACDA-4010-4C8A-BADE-E425746B0011}" dt="2021-09-18T08:17:59.019" v="1046" actId="26606"/>
        <pc:sldMkLst>
          <pc:docMk/>
          <pc:sldMk cId="1803214655" sldId="266"/>
        </pc:sldMkLst>
        <pc:spChg chg="mod">
          <ac:chgData name="Roman Zhigalov" userId="1f97e9fdf7779aa5" providerId="LiveId" clId="{DBC2ACDA-4010-4C8A-BADE-E425746B0011}" dt="2021-09-18T08:17:59.019" v="1046" actId="26606"/>
          <ac:spMkLst>
            <pc:docMk/>
            <pc:sldMk cId="1803214655" sldId="266"/>
            <ac:spMk id="2" creationId="{8AC09269-0D04-4F6C-8B57-FEFD37C9548F}"/>
          </ac:spMkLst>
        </pc:spChg>
        <pc:spChg chg="mod">
          <ac:chgData name="Roman Zhigalov" userId="1f97e9fdf7779aa5" providerId="LiveId" clId="{DBC2ACDA-4010-4C8A-BADE-E425746B0011}" dt="2021-09-18T08:17:59.019" v="1046" actId="26606"/>
          <ac:spMkLst>
            <pc:docMk/>
            <pc:sldMk cId="1803214655" sldId="266"/>
            <ac:spMk id="3" creationId="{B3FC13FE-0663-460D-A244-F004E6C58FFF}"/>
          </ac:spMkLst>
        </pc:spChg>
        <pc:spChg chg="add del">
          <ac:chgData name="Roman Zhigalov" userId="1f97e9fdf7779aa5" providerId="LiveId" clId="{DBC2ACDA-4010-4C8A-BADE-E425746B0011}" dt="2021-09-18T08:17:58.333" v="1043" actId="26606"/>
          <ac:spMkLst>
            <pc:docMk/>
            <pc:sldMk cId="1803214655" sldId="266"/>
            <ac:spMk id="9" creationId="{87CC2527-562A-4F69-B487-4371E5B243E7}"/>
          </ac:spMkLst>
        </pc:spChg>
        <pc:spChg chg="add del">
          <ac:chgData name="Roman Zhigalov" userId="1f97e9fdf7779aa5" providerId="LiveId" clId="{DBC2ACDA-4010-4C8A-BADE-E425746B0011}" dt="2021-09-18T08:17:59.006" v="1045" actId="26606"/>
          <ac:spMkLst>
            <pc:docMk/>
            <pc:sldMk cId="1803214655" sldId="266"/>
            <ac:spMk id="14" creationId="{87CC2527-562A-4F69-B487-4371E5B243E7}"/>
          </ac:spMkLst>
        </pc:spChg>
        <pc:spChg chg="add">
          <ac:chgData name="Roman Zhigalov" userId="1f97e9fdf7779aa5" providerId="LiveId" clId="{DBC2ACDA-4010-4C8A-BADE-E425746B0011}" dt="2021-09-18T08:17:59.019" v="1046" actId="26606"/>
          <ac:spMkLst>
            <pc:docMk/>
            <pc:sldMk cId="1803214655" sldId="266"/>
            <ac:spMk id="18" creationId="{87CC2527-562A-4F69-B487-4371E5B243E7}"/>
          </ac:spMkLst>
        </pc:spChg>
        <pc:picChg chg="add del">
          <ac:chgData name="Roman Zhigalov" userId="1f97e9fdf7779aa5" providerId="LiveId" clId="{DBC2ACDA-4010-4C8A-BADE-E425746B0011}" dt="2021-09-18T08:17:58.333" v="1043" actId="26606"/>
          <ac:picMkLst>
            <pc:docMk/>
            <pc:sldMk cId="1803214655" sldId="266"/>
            <ac:picMk id="5" creationId="{CCB37A71-4B6D-4F6F-8DA7-20C9B6B48BAB}"/>
          </ac:picMkLst>
        </pc:picChg>
        <pc:picChg chg="add del">
          <ac:chgData name="Roman Zhigalov" userId="1f97e9fdf7779aa5" providerId="LiveId" clId="{DBC2ACDA-4010-4C8A-BADE-E425746B0011}" dt="2021-09-18T08:17:59.006" v="1045" actId="26606"/>
          <ac:picMkLst>
            <pc:docMk/>
            <pc:sldMk cId="1803214655" sldId="266"/>
            <ac:picMk id="13" creationId="{AE72CB65-F2E2-4BAA-BF3A-23120C53B33F}"/>
          </ac:picMkLst>
        </pc:picChg>
        <pc:picChg chg="add">
          <ac:chgData name="Roman Zhigalov" userId="1f97e9fdf7779aa5" providerId="LiveId" clId="{DBC2ACDA-4010-4C8A-BADE-E425746B0011}" dt="2021-09-18T08:17:59.019" v="1046" actId="26606"/>
          <ac:picMkLst>
            <pc:docMk/>
            <pc:sldMk cId="1803214655" sldId="266"/>
            <ac:picMk id="17" creationId="{CCB37A71-4B6D-4F6F-8DA7-20C9B6B48BAB}"/>
          </ac:picMkLst>
        </pc:picChg>
        <pc:cxnChg chg="add del">
          <ac:chgData name="Roman Zhigalov" userId="1f97e9fdf7779aa5" providerId="LiveId" clId="{DBC2ACDA-4010-4C8A-BADE-E425746B0011}" dt="2021-09-18T08:17:58.333" v="1043" actId="26606"/>
          <ac:cxnSpMkLst>
            <pc:docMk/>
            <pc:sldMk cId="1803214655" sldId="266"/>
            <ac:cxnSpMk id="11" creationId="{BCDAEC91-5BCE-4B55-9CC0-43EF94CB734B}"/>
          </ac:cxnSpMkLst>
        </pc:cxnChg>
        <pc:cxnChg chg="add del">
          <ac:chgData name="Roman Zhigalov" userId="1f97e9fdf7779aa5" providerId="LiveId" clId="{DBC2ACDA-4010-4C8A-BADE-E425746B0011}" dt="2021-09-18T08:17:59.006" v="1045" actId="26606"/>
          <ac:cxnSpMkLst>
            <pc:docMk/>
            <pc:sldMk cId="1803214655" sldId="266"/>
            <ac:cxnSpMk id="15" creationId="{BCDAEC91-5BCE-4B55-9CC0-43EF94CB734B}"/>
          </ac:cxnSpMkLst>
        </pc:cxnChg>
        <pc:cxnChg chg="add">
          <ac:chgData name="Roman Zhigalov" userId="1f97e9fdf7779aa5" providerId="LiveId" clId="{DBC2ACDA-4010-4C8A-BADE-E425746B0011}" dt="2021-09-18T08:17:59.019" v="1046" actId="26606"/>
          <ac:cxnSpMkLst>
            <pc:docMk/>
            <pc:sldMk cId="1803214655" sldId="266"/>
            <ac:cxnSpMk id="19" creationId="{BCDAEC91-5BCE-4B55-9CC0-43EF94CB734B}"/>
          </ac:cxnSpMkLst>
        </pc:cxnChg>
      </pc:sldChg>
      <pc:sldChg chg="addSp delSp modSp new mod setBg">
        <pc:chgData name="Roman Zhigalov" userId="1f97e9fdf7779aa5" providerId="LiveId" clId="{DBC2ACDA-4010-4C8A-BADE-E425746B0011}" dt="2021-09-18T08:18:43.075" v="1070" actId="26606"/>
        <pc:sldMkLst>
          <pc:docMk/>
          <pc:sldMk cId="1635381802" sldId="267"/>
        </pc:sldMkLst>
        <pc:spChg chg="mod ord">
          <ac:chgData name="Roman Zhigalov" userId="1f97e9fdf7779aa5" providerId="LiveId" clId="{DBC2ACDA-4010-4C8A-BADE-E425746B0011}" dt="2021-09-18T08:18:43.075" v="1070" actId="26606"/>
          <ac:spMkLst>
            <pc:docMk/>
            <pc:sldMk cId="1635381802" sldId="267"/>
            <ac:spMk id="2" creationId="{965C1C64-AF5D-49F4-BC32-8FAC92E7BBF6}"/>
          </ac:spMkLst>
        </pc:spChg>
        <pc:spChg chg="del">
          <ac:chgData name="Roman Zhigalov" userId="1f97e9fdf7779aa5" providerId="LiveId" clId="{DBC2ACDA-4010-4C8A-BADE-E425746B0011}" dt="2021-09-18T08:18:25.960" v="1048"/>
          <ac:spMkLst>
            <pc:docMk/>
            <pc:sldMk cId="1635381802" sldId="267"/>
            <ac:spMk id="3" creationId="{7D5CA461-ED8B-4D6F-A1EC-A5EFD7984BC6}"/>
          </ac:spMkLst>
        </pc:spChg>
        <pc:spChg chg="add">
          <ac:chgData name="Roman Zhigalov" userId="1f97e9fdf7779aa5" providerId="LiveId" clId="{DBC2ACDA-4010-4C8A-BADE-E425746B0011}" dt="2021-09-18T08:18:43.075" v="1070" actId="26606"/>
          <ac:spMkLst>
            <pc:docMk/>
            <pc:sldMk cId="1635381802" sldId="267"/>
            <ac:spMk id="71" creationId="{37C89E4B-3C9F-44B9-8B86-D9E3D112D8EC}"/>
          </ac:spMkLst>
        </pc:spChg>
        <pc:picChg chg="add mod">
          <ac:chgData name="Roman Zhigalov" userId="1f97e9fdf7779aa5" providerId="LiveId" clId="{DBC2ACDA-4010-4C8A-BADE-E425746B0011}" dt="2021-09-18T08:18:43.075" v="1070" actId="26606"/>
          <ac:picMkLst>
            <pc:docMk/>
            <pc:sldMk cId="1635381802" sldId="267"/>
            <ac:picMk id="3074" creationId="{2E3716D6-E1D3-48A7-95CA-F3A5296AA901}"/>
          </ac:picMkLst>
        </pc:picChg>
        <pc:cxnChg chg="add">
          <ac:chgData name="Roman Zhigalov" userId="1f97e9fdf7779aa5" providerId="LiveId" clId="{DBC2ACDA-4010-4C8A-BADE-E425746B0011}" dt="2021-09-18T08:18:43.075" v="1070" actId="26606"/>
          <ac:cxnSpMkLst>
            <pc:docMk/>
            <pc:sldMk cId="1635381802" sldId="267"/>
            <ac:cxnSpMk id="73" creationId="{AA2EAA10-076F-46BD-8F0F-B9A2FB77A85C}"/>
          </ac:cxnSpMkLst>
        </pc:cxnChg>
        <pc:cxnChg chg="add">
          <ac:chgData name="Roman Zhigalov" userId="1f97e9fdf7779aa5" providerId="LiveId" clId="{DBC2ACDA-4010-4C8A-BADE-E425746B0011}" dt="2021-09-18T08:18:43.075" v="1070" actId="26606"/>
          <ac:cxnSpMkLst>
            <pc:docMk/>
            <pc:sldMk cId="1635381802" sldId="267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DBC2ACDA-4010-4C8A-BADE-E425746B0011}" dt="2021-09-18T08:19:35.019" v="1106" actId="26606"/>
        <pc:sldMkLst>
          <pc:docMk/>
          <pc:sldMk cId="1217149562" sldId="268"/>
        </pc:sldMkLst>
        <pc:spChg chg="mod ord">
          <ac:chgData name="Roman Zhigalov" userId="1f97e9fdf7779aa5" providerId="LiveId" clId="{DBC2ACDA-4010-4C8A-BADE-E425746B0011}" dt="2021-09-18T08:19:35.019" v="1106" actId="26606"/>
          <ac:spMkLst>
            <pc:docMk/>
            <pc:sldMk cId="1217149562" sldId="268"/>
            <ac:spMk id="2" creationId="{D94E6AA7-4A33-4A35-A62F-BF777B9D4B0E}"/>
          </ac:spMkLst>
        </pc:spChg>
        <pc:spChg chg="del">
          <ac:chgData name="Roman Zhigalov" userId="1f97e9fdf7779aa5" providerId="LiveId" clId="{DBC2ACDA-4010-4C8A-BADE-E425746B0011}" dt="2021-09-18T08:19:21.110" v="1072"/>
          <ac:spMkLst>
            <pc:docMk/>
            <pc:sldMk cId="1217149562" sldId="268"/>
            <ac:spMk id="3" creationId="{549C67AB-1EEE-47AD-8CA3-07CD4B21DF18}"/>
          </ac:spMkLst>
        </pc:spChg>
        <pc:spChg chg="add">
          <ac:chgData name="Roman Zhigalov" userId="1f97e9fdf7779aa5" providerId="LiveId" clId="{DBC2ACDA-4010-4C8A-BADE-E425746B0011}" dt="2021-09-18T08:19:35.019" v="1106" actId="26606"/>
          <ac:spMkLst>
            <pc:docMk/>
            <pc:sldMk cId="1217149562" sldId="268"/>
            <ac:spMk id="71" creationId="{37C89E4B-3C9F-44B9-8B86-D9E3D112D8EC}"/>
          </ac:spMkLst>
        </pc:spChg>
        <pc:picChg chg="add mod">
          <ac:chgData name="Roman Zhigalov" userId="1f97e9fdf7779aa5" providerId="LiveId" clId="{DBC2ACDA-4010-4C8A-BADE-E425746B0011}" dt="2021-09-18T08:19:35.019" v="1106" actId="26606"/>
          <ac:picMkLst>
            <pc:docMk/>
            <pc:sldMk cId="1217149562" sldId="268"/>
            <ac:picMk id="4098" creationId="{53FF92B2-2C0C-4E4B-8809-2FAB5346AC97}"/>
          </ac:picMkLst>
        </pc:picChg>
        <pc:cxnChg chg="add">
          <ac:chgData name="Roman Zhigalov" userId="1f97e9fdf7779aa5" providerId="LiveId" clId="{DBC2ACDA-4010-4C8A-BADE-E425746B0011}" dt="2021-09-18T08:19:35.019" v="1106" actId="26606"/>
          <ac:cxnSpMkLst>
            <pc:docMk/>
            <pc:sldMk cId="1217149562" sldId="268"/>
            <ac:cxnSpMk id="73" creationId="{AA2EAA10-076F-46BD-8F0F-B9A2FB77A85C}"/>
          </ac:cxnSpMkLst>
        </pc:cxnChg>
        <pc:cxnChg chg="add">
          <ac:chgData name="Roman Zhigalov" userId="1f97e9fdf7779aa5" providerId="LiveId" clId="{DBC2ACDA-4010-4C8A-BADE-E425746B0011}" dt="2021-09-18T08:19:35.019" v="1106" actId="26606"/>
          <ac:cxnSpMkLst>
            <pc:docMk/>
            <pc:sldMk cId="1217149562" sldId="268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DBC2ACDA-4010-4C8A-BADE-E425746B0011}" dt="2021-09-18T08:20:25.776" v="1142" actId="26606"/>
        <pc:sldMkLst>
          <pc:docMk/>
          <pc:sldMk cId="2132533368" sldId="269"/>
        </pc:sldMkLst>
        <pc:spChg chg="mod ord">
          <ac:chgData name="Roman Zhigalov" userId="1f97e9fdf7779aa5" providerId="LiveId" clId="{DBC2ACDA-4010-4C8A-BADE-E425746B0011}" dt="2021-09-18T08:20:25.776" v="1142" actId="26606"/>
          <ac:spMkLst>
            <pc:docMk/>
            <pc:sldMk cId="2132533368" sldId="269"/>
            <ac:spMk id="2" creationId="{95B958AF-A7C3-47B0-912E-E499CAAF5CB7}"/>
          </ac:spMkLst>
        </pc:spChg>
        <pc:spChg chg="del">
          <ac:chgData name="Roman Zhigalov" userId="1f97e9fdf7779aa5" providerId="LiveId" clId="{DBC2ACDA-4010-4C8A-BADE-E425746B0011}" dt="2021-09-18T08:20:12.765" v="1108"/>
          <ac:spMkLst>
            <pc:docMk/>
            <pc:sldMk cId="2132533368" sldId="269"/>
            <ac:spMk id="3" creationId="{EA940386-65E3-4FC1-B9E5-D73D9BE00DBC}"/>
          </ac:spMkLst>
        </pc:spChg>
        <pc:spChg chg="add del">
          <ac:chgData name="Roman Zhigalov" userId="1f97e9fdf7779aa5" providerId="LiveId" clId="{DBC2ACDA-4010-4C8A-BADE-E425746B0011}" dt="2021-09-18T08:20:25.763" v="1141" actId="26606"/>
          <ac:spMkLst>
            <pc:docMk/>
            <pc:sldMk cId="2132533368" sldId="269"/>
            <ac:spMk id="71" creationId="{37C89E4B-3C9F-44B9-8B86-D9E3D112D8EC}"/>
          </ac:spMkLst>
        </pc:spChg>
        <pc:spChg chg="add">
          <ac:chgData name="Roman Zhigalov" userId="1f97e9fdf7779aa5" providerId="LiveId" clId="{DBC2ACDA-4010-4C8A-BADE-E425746B0011}" dt="2021-09-18T08:20:25.776" v="1142" actId="26606"/>
          <ac:spMkLst>
            <pc:docMk/>
            <pc:sldMk cId="2132533368" sldId="269"/>
            <ac:spMk id="5124" creationId="{37C89E4B-3C9F-44B9-8B86-D9E3D112D8EC}"/>
          </ac:spMkLst>
        </pc:spChg>
        <pc:picChg chg="add mod">
          <ac:chgData name="Roman Zhigalov" userId="1f97e9fdf7779aa5" providerId="LiveId" clId="{DBC2ACDA-4010-4C8A-BADE-E425746B0011}" dt="2021-09-18T08:20:25.776" v="1142" actId="26606"/>
          <ac:picMkLst>
            <pc:docMk/>
            <pc:sldMk cId="2132533368" sldId="269"/>
            <ac:picMk id="5122" creationId="{04A47C9A-09D5-42C3-AE2A-2ACA82F13042}"/>
          </ac:picMkLst>
        </pc:picChg>
        <pc:cxnChg chg="add del">
          <ac:chgData name="Roman Zhigalov" userId="1f97e9fdf7779aa5" providerId="LiveId" clId="{DBC2ACDA-4010-4C8A-BADE-E425746B0011}" dt="2021-09-18T08:20:25.763" v="1141" actId="26606"/>
          <ac:cxnSpMkLst>
            <pc:docMk/>
            <pc:sldMk cId="2132533368" sldId="269"/>
            <ac:cxnSpMk id="73" creationId="{AA2EAA10-076F-46BD-8F0F-B9A2FB77A85C}"/>
          </ac:cxnSpMkLst>
        </pc:cxnChg>
        <pc:cxnChg chg="add del">
          <ac:chgData name="Roman Zhigalov" userId="1f97e9fdf7779aa5" providerId="LiveId" clId="{DBC2ACDA-4010-4C8A-BADE-E425746B0011}" dt="2021-09-18T08:20:25.763" v="1141" actId="26606"/>
          <ac:cxnSpMkLst>
            <pc:docMk/>
            <pc:sldMk cId="2132533368" sldId="269"/>
            <ac:cxnSpMk id="75" creationId="{D891E407-403B-4764-86C9-33A56D3BCAA3}"/>
          </ac:cxnSpMkLst>
        </pc:cxnChg>
        <pc:cxnChg chg="add">
          <ac:chgData name="Roman Zhigalov" userId="1f97e9fdf7779aa5" providerId="LiveId" clId="{DBC2ACDA-4010-4C8A-BADE-E425746B0011}" dt="2021-09-18T08:20:25.776" v="1142" actId="26606"/>
          <ac:cxnSpMkLst>
            <pc:docMk/>
            <pc:sldMk cId="2132533368" sldId="269"/>
            <ac:cxnSpMk id="5125" creationId="{AA2EAA10-076F-46BD-8F0F-B9A2FB77A85C}"/>
          </ac:cxnSpMkLst>
        </pc:cxnChg>
        <pc:cxnChg chg="add">
          <ac:chgData name="Roman Zhigalov" userId="1f97e9fdf7779aa5" providerId="LiveId" clId="{DBC2ACDA-4010-4C8A-BADE-E425746B0011}" dt="2021-09-18T08:20:25.776" v="1142" actId="26606"/>
          <ac:cxnSpMkLst>
            <pc:docMk/>
            <pc:sldMk cId="2132533368" sldId="269"/>
            <ac:cxnSpMk id="5126" creationId="{D891E407-403B-4764-86C9-33A56D3BCAA3}"/>
          </ac:cxnSpMkLst>
        </pc:cxnChg>
      </pc:sldChg>
      <pc:sldChg chg="addSp delSp modSp new mod setBg">
        <pc:chgData name="Roman Zhigalov" userId="1f97e9fdf7779aa5" providerId="LiveId" clId="{DBC2ACDA-4010-4C8A-BADE-E425746B0011}" dt="2021-09-18T08:21:36.526" v="1147" actId="26606"/>
        <pc:sldMkLst>
          <pc:docMk/>
          <pc:sldMk cId="2883144289" sldId="270"/>
        </pc:sldMkLst>
        <pc:spChg chg="add del">
          <ac:chgData name="Roman Zhigalov" userId="1f97e9fdf7779aa5" providerId="LiveId" clId="{DBC2ACDA-4010-4C8A-BADE-E425746B0011}" dt="2021-09-18T08:21:36.526" v="1147" actId="26606"/>
          <ac:spMkLst>
            <pc:docMk/>
            <pc:sldMk cId="2883144289" sldId="270"/>
            <ac:spMk id="2" creationId="{FFD910B6-8219-479D-B0CD-F3BDAC97C561}"/>
          </ac:spMkLst>
        </pc:spChg>
        <pc:spChg chg="del">
          <ac:chgData name="Roman Zhigalov" userId="1f97e9fdf7779aa5" providerId="LiveId" clId="{DBC2ACDA-4010-4C8A-BADE-E425746B0011}" dt="2021-09-18T08:20:58.467" v="1144"/>
          <ac:spMkLst>
            <pc:docMk/>
            <pc:sldMk cId="2883144289" sldId="270"/>
            <ac:spMk id="3" creationId="{57B04E37-F9F0-4541-8C22-098EE238B543}"/>
          </ac:spMkLst>
        </pc:spChg>
        <pc:spChg chg="add del">
          <ac:chgData name="Roman Zhigalov" userId="1f97e9fdf7779aa5" providerId="LiveId" clId="{DBC2ACDA-4010-4C8A-BADE-E425746B0011}" dt="2021-09-18T08:21:36.520" v="1146" actId="26606"/>
          <ac:spMkLst>
            <pc:docMk/>
            <pc:sldMk cId="2883144289" sldId="270"/>
            <ac:spMk id="71" creationId="{42A4FC2C-047E-45A5-965D-8E1E3BF09BC6}"/>
          </ac:spMkLst>
        </pc:spChg>
        <pc:spChg chg="add">
          <ac:chgData name="Roman Zhigalov" userId="1f97e9fdf7779aa5" providerId="LiveId" clId="{DBC2ACDA-4010-4C8A-BADE-E425746B0011}" dt="2021-09-18T08:21:36.526" v="1147" actId="26606"/>
          <ac:spMkLst>
            <pc:docMk/>
            <pc:sldMk cId="2883144289" sldId="270"/>
            <ac:spMk id="73" creationId="{CB44330D-EA18-4254-AA95-EB49948539B8}"/>
          </ac:spMkLst>
        </pc:spChg>
        <pc:spChg chg="add">
          <ac:chgData name="Roman Zhigalov" userId="1f97e9fdf7779aa5" providerId="LiveId" clId="{DBC2ACDA-4010-4C8A-BADE-E425746B0011}" dt="2021-09-18T08:21:36.526" v="1147" actId="26606"/>
          <ac:spMkLst>
            <pc:docMk/>
            <pc:sldMk cId="2883144289" sldId="270"/>
            <ac:spMk id="6148" creationId="{32BC26D8-82FB-445E-AA49-62A77D7C1EE0}"/>
          </ac:spMkLst>
        </pc:spChg>
        <pc:picChg chg="add mod">
          <ac:chgData name="Roman Zhigalov" userId="1f97e9fdf7779aa5" providerId="LiveId" clId="{DBC2ACDA-4010-4C8A-BADE-E425746B0011}" dt="2021-09-18T08:21:36.526" v="1147" actId="26606"/>
          <ac:picMkLst>
            <pc:docMk/>
            <pc:sldMk cId="2883144289" sldId="270"/>
            <ac:picMk id="6146" creationId="{A5765C2E-DF10-4D95-BD5E-84B28FC1C2C0}"/>
          </ac:picMkLst>
        </pc:picChg>
      </pc:sldChg>
      <pc:sldChg chg="addSp delSp modSp new mod setBg setClrOvrMap">
        <pc:chgData name="Roman Zhigalov" userId="1f97e9fdf7779aa5" providerId="LiveId" clId="{DBC2ACDA-4010-4C8A-BADE-E425746B0011}" dt="2021-09-18T08:22:29.628" v="1175" actId="26606"/>
        <pc:sldMkLst>
          <pc:docMk/>
          <pc:sldMk cId="1965578217" sldId="271"/>
        </pc:sldMkLst>
        <pc:spChg chg="mod">
          <ac:chgData name="Roman Zhigalov" userId="1f97e9fdf7779aa5" providerId="LiveId" clId="{DBC2ACDA-4010-4C8A-BADE-E425746B0011}" dt="2021-09-18T08:22:29.628" v="1175" actId="26606"/>
          <ac:spMkLst>
            <pc:docMk/>
            <pc:sldMk cId="1965578217" sldId="271"/>
            <ac:spMk id="2" creationId="{6ACEC430-B374-4612-A747-46F32C4823F9}"/>
          </ac:spMkLst>
        </pc:spChg>
        <pc:spChg chg="mod">
          <ac:chgData name="Roman Zhigalov" userId="1f97e9fdf7779aa5" providerId="LiveId" clId="{DBC2ACDA-4010-4C8A-BADE-E425746B0011}" dt="2021-09-18T08:22:29.628" v="1175" actId="26606"/>
          <ac:spMkLst>
            <pc:docMk/>
            <pc:sldMk cId="1965578217" sldId="271"/>
            <ac:spMk id="3" creationId="{A3636990-4DF5-4134-BCF7-BDC113B78A66}"/>
          </ac:spMkLst>
        </pc:spChg>
        <pc:spChg chg="add">
          <ac:chgData name="Roman Zhigalov" userId="1f97e9fdf7779aa5" providerId="LiveId" clId="{DBC2ACDA-4010-4C8A-BADE-E425746B0011}" dt="2021-09-18T08:22:29.628" v="1175" actId="26606"/>
          <ac:spMkLst>
            <pc:docMk/>
            <pc:sldMk cId="1965578217" sldId="271"/>
            <ac:spMk id="8" creationId="{4522B21E-B2B9-4C72-9A71-C87EFD137480}"/>
          </ac:spMkLst>
        </pc:spChg>
        <pc:spChg chg="add del">
          <ac:chgData name="Roman Zhigalov" userId="1f97e9fdf7779aa5" providerId="LiveId" clId="{DBC2ACDA-4010-4C8A-BADE-E425746B0011}" dt="2021-09-18T08:22:28.300" v="1172" actId="26606"/>
          <ac:spMkLst>
            <pc:docMk/>
            <pc:sldMk cId="1965578217" sldId="271"/>
            <ac:spMk id="9" creationId="{E49CC64F-7275-4E33-961B-0C5CDC439875}"/>
          </ac:spMkLst>
        </pc:spChg>
        <pc:spChg chg="add">
          <ac:chgData name="Roman Zhigalov" userId="1f97e9fdf7779aa5" providerId="LiveId" clId="{DBC2ACDA-4010-4C8A-BADE-E425746B0011}" dt="2021-09-18T08:22:29.628" v="1175" actId="26606"/>
          <ac:spMkLst>
            <pc:docMk/>
            <pc:sldMk cId="1965578217" sldId="271"/>
            <ac:spMk id="10" creationId="{5EB7D2A2-F448-44D4-938C-DC84CBCB3B1E}"/>
          </ac:spMkLst>
        </pc:spChg>
        <pc:spChg chg="add del">
          <ac:chgData name="Roman Zhigalov" userId="1f97e9fdf7779aa5" providerId="LiveId" clId="{DBC2ACDA-4010-4C8A-BADE-E425746B0011}" dt="2021-09-18T08:22:29.628" v="1174" actId="26606"/>
          <ac:spMkLst>
            <pc:docMk/>
            <pc:sldMk cId="1965578217" sldId="271"/>
            <ac:spMk id="13" creationId="{87CC2527-562A-4F69-B487-4371E5B243E7}"/>
          </ac:spMkLst>
        </pc:spChg>
        <pc:spChg chg="add">
          <ac:chgData name="Roman Zhigalov" userId="1f97e9fdf7779aa5" providerId="LiveId" clId="{DBC2ACDA-4010-4C8A-BADE-E425746B0011}" dt="2021-09-18T08:22:29.628" v="1175" actId="26606"/>
          <ac:spMkLst>
            <pc:docMk/>
            <pc:sldMk cId="1965578217" sldId="271"/>
            <ac:spMk id="15" creationId="{871AEA07-1E14-44B4-8E55-64EF049CD66F}"/>
          </ac:spMkLst>
        </pc:spChg>
        <pc:picChg chg="add del">
          <ac:chgData name="Roman Zhigalov" userId="1f97e9fdf7779aa5" providerId="LiveId" clId="{DBC2ACDA-4010-4C8A-BADE-E425746B0011}" dt="2021-09-18T08:22:28.300" v="1172" actId="26606"/>
          <ac:picMkLst>
            <pc:docMk/>
            <pc:sldMk cId="1965578217" sldId="271"/>
            <ac:picMk id="5" creationId="{301FB529-0B25-488B-82A2-46206C985A4F}"/>
          </ac:picMkLst>
        </pc:picChg>
        <pc:picChg chg="add del">
          <ac:chgData name="Roman Zhigalov" userId="1f97e9fdf7779aa5" providerId="LiveId" clId="{DBC2ACDA-4010-4C8A-BADE-E425746B0011}" dt="2021-09-18T08:22:29.628" v="1174" actId="26606"/>
          <ac:picMkLst>
            <pc:docMk/>
            <pc:sldMk cId="1965578217" sldId="271"/>
            <ac:picMk id="12" creationId="{40D4584B-8635-4C41-BB80-96AC8BB44674}"/>
          </ac:picMkLst>
        </pc:picChg>
        <pc:cxnChg chg="add del">
          <ac:chgData name="Roman Zhigalov" userId="1f97e9fdf7779aa5" providerId="LiveId" clId="{DBC2ACDA-4010-4C8A-BADE-E425746B0011}" dt="2021-09-18T08:22:29.628" v="1174" actId="26606"/>
          <ac:cxnSpMkLst>
            <pc:docMk/>
            <pc:sldMk cId="1965578217" sldId="271"/>
            <ac:cxnSpMk id="11" creationId="{BCDAEC91-5BCE-4B55-9CC0-43EF94CB734B}"/>
          </ac:cxnSpMkLst>
        </pc:cxnChg>
        <pc:cxnChg chg="add">
          <ac:chgData name="Roman Zhigalov" userId="1f97e9fdf7779aa5" providerId="LiveId" clId="{DBC2ACDA-4010-4C8A-BADE-E425746B0011}" dt="2021-09-18T08:22:29.628" v="1175" actId="26606"/>
          <ac:cxnSpMkLst>
            <pc:docMk/>
            <pc:sldMk cId="1965578217" sldId="271"/>
            <ac:cxnSpMk id="14" creationId="{F7C8EA93-3210-4C62-99E9-153C275E3A87}"/>
          </ac:cxnSpMkLst>
        </pc:cxnChg>
      </pc:sldChg>
      <pc:sldChg chg="addSp delSp modSp new mod setBg modClrScheme addAnim delAnim setClrOvrMap chgLayout">
        <pc:chgData name="Roman Zhigalov" userId="1f97e9fdf7779aa5" providerId="LiveId" clId="{DBC2ACDA-4010-4C8A-BADE-E425746B0011}" dt="2021-09-18T08:24:03.909" v="1222" actId="26606"/>
        <pc:sldMkLst>
          <pc:docMk/>
          <pc:sldMk cId="1623946488" sldId="272"/>
        </pc:sldMkLst>
        <pc:spChg chg="del mod ord">
          <ac:chgData name="Roman Zhigalov" userId="1f97e9fdf7779aa5" providerId="LiveId" clId="{DBC2ACDA-4010-4C8A-BADE-E425746B0011}" dt="2021-09-18T08:23:23.856" v="1177" actId="700"/>
          <ac:spMkLst>
            <pc:docMk/>
            <pc:sldMk cId="1623946488" sldId="272"/>
            <ac:spMk id="2" creationId="{FFA2C147-7F28-45BE-AA59-E68BD5644E22}"/>
          </ac:spMkLst>
        </pc:spChg>
        <pc:spChg chg="del mod ord">
          <ac:chgData name="Roman Zhigalov" userId="1f97e9fdf7779aa5" providerId="LiveId" clId="{DBC2ACDA-4010-4C8A-BADE-E425746B0011}" dt="2021-09-18T08:23:23.856" v="1177" actId="700"/>
          <ac:spMkLst>
            <pc:docMk/>
            <pc:sldMk cId="1623946488" sldId="272"/>
            <ac:spMk id="3" creationId="{A4DAC74A-5706-40FF-8A52-2369B02F8389}"/>
          </ac:spMkLst>
        </pc:spChg>
        <pc:spChg chg="add mod ord">
          <ac:chgData name="Roman Zhigalov" userId="1f97e9fdf7779aa5" providerId="LiveId" clId="{DBC2ACDA-4010-4C8A-BADE-E425746B0011}" dt="2021-09-18T08:24:03.909" v="1222" actId="26606"/>
          <ac:spMkLst>
            <pc:docMk/>
            <pc:sldMk cId="1623946488" sldId="272"/>
            <ac:spMk id="4" creationId="{6D3D45FC-10DA-4709-8B8D-1535ADD47F59}"/>
          </ac:spMkLst>
        </pc:spChg>
        <pc:spChg chg="add del mod ord">
          <ac:chgData name="Roman Zhigalov" userId="1f97e9fdf7779aa5" providerId="LiveId" clId="{DBC2ACDA-4010-4C8A-BADE-E425746B0011}" dt="2021-09-18T08:23:25.642" v="1178"/>
          <ac:spMkLst>
            <pc:docMk/>
            <pc:sldMk cId="1623946488" sldId="272"/>
            <ac:spMk id="5" creationId="{65EB25FD-11A3-45DB-8A97-245F0D450BB6}"/>
          </ac:spMkLst>
        </pc:spChg>
        <pc:spChg chg="add mod ord">
          <ac:chgData name="Roman Zhigalov" userId="1f97e9fdf7779aa5" providerId="LiveId" clId="{DBC2ACDA-4010-4C8A-BADE-E425746B0011}" dt="2021-09-18T08:24:03.909" v="1222" actId="26606"/>
          <ac:spMkLst>
            <pc:docMk/>
            <pc:sldMk cId="1623946488" sldId="272"/>
            <ac:spMk id="6" creationId="{0E843165-08C8-4B9C-BB98-A53E819FCCED}"/>
          </ac:spMkLst>
        </pc:spChg>
        <pc:spChg chg="add del">
          <ac:chgData name="Roman Zhigalov" userId="1f97e9fdf7779aa5" providerId="LiveId" clId="{DBC2ACDA-4010-4C8A-BADE-E425746B0011}" dt="2021-09-18T08:23:57.583" v="1216" actId="26606"/>
          <ac:spMkLst>
            <pc:docMk/>
            <pc:sldMk cId="1623946488" sldId="272"/>
            <ac:spMk id="71" creationId="{4D4677D2-D5AC-4CF9-9EED-2B89D0A1C212}"/>
          </ac:spMkLst>
        </pc:spChg>
        <pc:spChg chg="add del">
          <ac:chgData name="Roman Zhigalov" userId="1f97e9fdf7779aa5" providerId="LiveId" clId="{DBC2ACDA-4010-4C8A-BADE-E425746B0011}" dt="2021-09-18T08:23:57.583" v="1216" actId="26606"/>
          <ac:spMkLst>
            <pc:docMk/>
            <pc:sldMk cId="1623946488" sldId="272"/>
            <ac:spMk id="73" creationId="{C6D54F7E-825A-4BBA-815F-35CCA8B97786}"/>
          </ac:spMkLst>
        </pc:spChg>
        <pc:spChg chg="add del">
          <ac:chgData name="Roman Zhigalov" userId="1f97e9fdf7779aa5" providerId="LiveId" clId="{DBC2ACDA-4010-4C8A-BADE-E425746B0011}" dt="2021-09-18T08:23:59.457" v="1219" actId="26606"/>
          <ac:spMkLst>
            <pc:docMk/>
            <pc:sldMk cId="1623946488" sldId="272"/>
            <ac:spMk id="7172" creationId="{E49CC64F-7275-4E33-961B-0C5CDC439875}"/>
          </ac:spMkLst>
        </pc:spChg>
        <pc:spChg chg="add del">
          <ac:chgData name="Roman Zhigalov" userId="1f97e9fdf7779aa5" providerId="LiveId" clId="{DBC2ACDA-4010-4C8A-BADE-E425746B0011}" dt="2021-09-18T08:24:03.893" v="1221" actId="26606"/>
          <ac:spMkLst>
            <pc:docMk/>
            <pc:sldMk cId="1623946488" sldId="272"/>
            <ac:spMk id="7174" creationId="{7B51B11D-BBCD-47C7-A599-1EDA2F22FE08}"/>
          </ac:spMkLst>
        </pc:spChg>
        <pc:spChg chg="add">
          <ac:chgData name="Roman Zhigalov" userId="1f97e9fdf7779aa5" providerId="LiveId" clId="{DBC2ACDA-4010-4C8A-BADE-E425746B0011}" dt="2021-09-18T08:24:03.909" v="1222" actId="26606"/>
          <ac:spMkLst>
            <pc:docMk/>
            <pc:sldMk cId="1623946488" sldId="272"/>
            <ac:spMk id="7177" creationId="{ECC07320-C2CA-4E29-8481-9D9E143C7788}"/>
          </ac:spMkLst>
        </pc:spChg>
        <pc:spChg chg="add">
          <ac:chgData name="Roman Zhigalov" userId="1f97e9fdf7779aa5" providerId="LiveId" clId="{DBC2ACDA-4010-4C8A-BADE-E425746B0011}" dt="2021-09-18T08:24:03.909" v="1222" actId="26606"/>
          <ac:spMkLst>
            <pc:docMk/>
            <pc:sldMk cId="1623946488" sldId="272"/>
            <ac:spMk id="7178" creationId="{726D3CBF-1D48-413A-86DA-BED534942C81}"/>
          </ac:spMkLst>
        </pc:spChg>
        <pc:picChg chg="add mod ord">
          <ac:chgData name="Roman Zhigalov" userId="1f97e9fdf7779aa5" providerId="LiveId" clId="{DBC2ACDA-4010-4C8A-BADE-E425746B0011}" dt="2021-09-18T08:24:03.909" v="1222" actId="26606"/>
          <ac:picMkLst>
            <pc:docMk/>
            <pc:sldMk cId="1623946488" sldId="272"/>
            <ac:picMk id="7170" creationId="{E9674838-0934-4A5F-BAA3-F4E1B8DC1E86}"/>
          </ac:picMkLst>
        </pc:picChg>
        <pc:cxnChg chg="add">
          <ac:chgData name="Roman Zhigalov" userId="1f97e9fdf7779aa5" providerId="LiveId" clId="{DBC2ACDA-4010-4C8A-BADE-E425746B0011}" dt="2021-09-18T08:24:03.909" v="1222" actId="26606"/>
          <ac:cxnSpMkLst>
            <pc:docMk/>
            <pc:sldMk cId="1623946488" sldId="272"/>
            <ac:cxnSpMk id="75" creationId="{F02A64E5-C20B-47CF-8CCC-D62830964E1D}"/>
          </ac:cxnSpMkLst>
        </pc:cxnChg>
        <pc:cxnChg chg="add del">
          <ac:chgData name="Roman Zhigalov" userId="1f97e9fdf7779aa5" providerId="LiveId" clId="{DBC2ACDA-4010-4C8A-BADE-E425746B0011}" dt="2021-09-18T08:24:03.893" v="1221" actId="26606"/>
          <ac:cxnSpMkLst>
            <pc:docMk/>
            <pc:sldMk cId="1623946488" sldId="272"/>
            <ac:cxnSpMk id="7175" creationId="{6A810F53-4CAC-492E-A2F9-C147AA509B57}"/>
          </ac:cxnSpMkLst>
        </pc:cxnChg>
      </pc:sldChg>
      <pc:sldChg chg="addSp delSp modSp new mod setBg modClrScheme chgLayout">
        <pc:chgData name="Roman Zhigalov" userId="1f97e9fdf7779aa5" providerId="LiveId" clId="{DBC2ACDA-4010-4C8A-BADE-E425746B0011}" dt="2021-09-18T08:26:46.074" v="1454" actId="26606"/>
        <pc:sldMkLst>
          <pc:docMk/>
          <pc:sldMk cId="3979914575" sldId="273"/>
        </pc:sldMkLst>
        <pc:spChg chg="mod ord">
          <ac:chgData name="Roman Zhigalov" userId="1f97e9fdf7779aa5" providerId="LiveId" clId="{DBC2ACDA-4010-4C8A-BADE-E425746B0011}" dt="2021-09-18T08:26:46.074" v="1454" actId="26606"/>
          <ac:spMkLst>
            <pc:docMk/>
            <pc:sldMk cId="3979914575" sldId="273"/>
            <ac:spMk id="2" creationId="{38103C89-2B09-40E8-B9EE-7BB72F3B8912}"/>
          </ac:spMkLst>
        </pc:spChg>
        <pc:spChg chg="del mod ord">
          <ac:chgData name="Roman Zhigalov" userId="1f97e9fdf7779aa5" providerId="LiveId" clId="{DBC2ACDA-4010-4C8A-BADE-E425746B0011}" dt="2021-09-18T08:25:37.206" v="1244" actId="700"/>
          <ac:spMkLst>
            <pc:docMk/>
            <pc:sldMk cId="3979914575" sldId="273"/>
            <ac:spMk id="3" creationId="{ED50184D-4D5A-4F1D-80BD-8EB60F37E231}"/>
          </ac:spMkLst>
        </pc:spChg>
        <pc:spChg chg="del">
          <ac:chgData name="Roman Zhigalov" userId="1f97e9fdf7779aa5" providerId="LiveId" clId="{DBC2ACDA-4010-4C8A-BADE-E425746B0011}" dt="2021-09-18T08:25:37.206" v="1244" actId="700"/>
          <ac:spMkLst>
            <pc:docMk/>
            <pc:sldMk cId="3979914575" sldId="273"/>
            <ac:spMk id="4" creationId="{8C7AF4CE-49D7-438D-B91F-97CD82494DFD}"/>
          </ac:spMkLst>
        </pc:spChg>
        <pc:spChg chg="add mod ord">
          <ac:chgData name="Roman Zhigalov" userId="1f97e9fdf7779aa5" providerId="LiveId" clId="{DBC2ACDA-4010-4C8A-BADE-E425746B0011}" dt="2021-09-18T08:26:46.074" v="1454" actId="26606"/>
          <ac:spMkLst>
            <pc:docMk/>
            <pc:sldMk cId="3979914575" sldId="273"/>
            <ac:spMk id="5" creationId="{17D43608-E3A2-4EBF-8466-27CC339F5938}"/>
          </ac:spMkLst>
        </pc:spChg>
        <pc:spChg chg="add">
          <ac:chgData name="Roman Zhigalov" userId="1f97e9fdf7779aa5" providerId="LiveId" clId="{DBC2ACDA-4010-4C8A-BADE-E425746B0011}" dt="2021-09-18T08:26:46.074" v="1454" actId="26606"/>
          <ac:spMkLst>
            <pc:docMk/>
            <pc:sldMk cId="3979914575" sldId="273"/>
            <ac:spMk id="10" creationId="{907EF6B7-1338-4443-8C46-6A318D952DFD}"/>
          </ac:spMkLst>
        </pc:spChg>
        <pc:spChg chg="add">
          <ac:chgData name="Roman Zhigalov" userId="1f97e9fdf7779aa5" providerId="LiveId" clId="{DBC2ACDA-4010-4C8A-BADE-E425746B0011}" dt="2021-09-18T08:26:46.074" v="1454" actId="26606"/>
          <ac:spMkLst>
            <pc:docMk/>
            <pc:sldMk cId="3979914575" sldId="273"/>
            <ac:spMk id="12" creationId="{DAAE4CDD-124C-4DCF-9584-B6033B545DD5}"/>
          </ac:spMkLst>
        </pc:spChg>
        <pc:spChg chg="add">
          <ac:chgData name="Roman Zhigalov" userId="1f97e9fdf7779aa5" providerId="LiveId" clId="{DBC2ACDA-4010-4C8A-BADE-E425746B0011}" dt="2021-09-18T08:26:46.074" v="1454" actId="26606"/>
          <ac:spMkLst>
            <pc:docMk/>
            <pc:sldMk cId="3979914575" sldId="273"/>
            <ac:spMk id="14" creationId="{081E4A58-353D-44AE-B2FC-2A74E2E400F7}"/>
          </ac:spMkLst>
        </pc:spChg>
      </pc:sldChg>
      <pc:sldChg chg="addSp delSp modSp new mod setBg">
        <pc:chgData name="Roman Zhigalov" userId="1f97e9fdf7779aa5" providerId="LiveId" clId="{DBC2ACDA-4010-4C8A-BADE-E425746B0011}" dt="2021-09-18T08:28:43.739" v="1558" actId="26606"/>
        <pc:sldMkLst>
          <pc:docMk/>
          <pc:sldMk cId="2071412209" sldId="274"/>
        </pc:sldMkLst>
        <pc:spChg chg="mod">
          <ac:chgData name="Roman Zhigalov" userId="1f97e9fdf7779aa5" providerId="LiveId" clId="{DBC2ACDA-4010-4C8A-BADE-E425746B0011}" dt="2021-09-18T08:28:43.739" v="1558" actId="26606"/>
          <ac:spMkLst>
            <pc:docMk/>
            <pc:sldMk cId="2071412209" sldId="274"/>
            <ac:spMk id="2" creationId="{DBF726B8-F598-4942-A327-C70524EF325C}"/>
          </ac:spMkLst>
        </pc:spChg>
        <pc:spChg chg="del">
          <ac:chgData name="Roman Zhigalov" userId="1f97e9fdf7779aa5" providerId="LiveId" clId="{DBC2ACDA-4010-4C8A-BADE-E425746B0011}" dt="2021-09-18T08:28:38.945" v="1557"/>
          <ac:spMkLst>
            <pc:docMk/>
            <pc:sldMk cId="2071412209" sldId="274"/>
            <ac:spMk id="3" creationId="{56945053-D430-4146-B8AA-9153B058D687}"/>
          </ac:spMkLst>
        </pc:spChg>
        <pc:spChg chg="mod">
          <ac:chgData name="Roman Zhigalov" userId="1f97e9fdf7779aa5" providerId="LiveId" clId="{DBC2ACDA-4010-4C8A-BADE-E425746B0011}" dt="2021-09-18T08:28:43.739" v="1558" actId="26606"/>
          <ac:spMkLst>
            <pc:docMk/>
            <pc:sldMk cId="2071412209" sldId="274"/>
            <ac:spMk id="4" creationId="{43621408-B35F-4EAF-A216-04DB50B36508}"/>
          </ac:spMkLst>
        </pc:spChg>
        <pc:spChg chg="add">
          <ac:chgData name="Roman Zhigalov" userId="1f97e9fdf7779aa5" providerId="LiveId" clId="{DBC2ACDA-4010-4C8A-BADE-E425746B0011}" dt="2021-09-18T08:28:43.739" v="1558" actId="26606"/>
          <ac:spMkLst>
            <pc:docMk/>
            <pc:sldMk cId="2071412209" sldId="274"/>
            <ac:spMk id="71" creationId="{AB45A142-4255-493C-8284-5D566C121B10}"/>
          </ac:spMkLst>
        </pc:spChg>
        <pc:picChg chg="add mod">
          <ac:chgData name="Roman Zhigalov" userId="1f97e9fdf7779aa5" providerId="LiveId" clId="{DBC2ACDA-4010-4C8A-BADE-E425746B0011}" dt="2021-09-18T08:28:43.739" v="1558" actId="26606"/>
          <ac:picMkLst>
            <pc:docMk/>
            <pc:sldMk cId="2071412209" sldId="274"/>
            <ac:picMk id="8194" creationId="{F157DAD9-2C7B-4938-BE40-F14A70F304F9}"/>
          </ac:picMkLst>
        </pc:picChg>
        <pc:cxnChg chg="add">
          <ac:chgData name="Roman Zhigalov" userId="1f97e9fdf7779aa5" providerId="LiveId" clId="{DBC2ACDA-4010-4C8A-BADE-E425746B0011}" dt="2021-09-18T08:28:43.739" v="1558" actId="26606"/>
          <ac:cxnSpMkLst>
            <pc:docMk/>
            <pc:sldMk cId="2071412209" sldId="274"/>
            <ac:cxnSpMk id="73" creationId="{38FB9660-F42F-4313-BBC4-47C007FE484C}"/>
          </ac:cxnSpMkLst>
        </pc:cxnChg>
      </pc:sldChg>
      <pc:sldChg chg="addSp delSp modSp new mod setBg modClrScheme chgLayout">
        <pc:chgData name="Roman Zhigalov" userId="1f97e9fdf7779aa5" providerId="LiveId" clId="{DBC2ACDA-4010-4C8A-BADE-E425746B0011}" dt="2021-09-18T08:29:27.800" v="1590" actId="26606"/>
        <pc:sldMkLst>
          <pc:docMk/>
          <pc:sldMk cId="3139310585" sldId="275"/>
        </pc:sldMkLst>
        <pc:spChg chg="del mod ord">
          <ac:chgData name="Roman Zhigalov" userId="1f97e9fdf7779aa5" providerId="LiveId" clId="{DBC2ACDA-4010-4C8A-BADE-E425746B0011}" dt="2021-09-18T08:29:20.627" v="1573" actId="700"/>
          <ac:spMkLst>
            <pc:docMk/>
            <pc:sldMk cId="3139310585" sldId="275"/>
            <ac:spMk id="2" creationId="{FC585615-D386-4E4D-B8B0-10A562412C57}"/>
          </ac:spMkLst>
        </pc:spChg>
        <pc:spChg chg="del mod ord">
          <ac:chgData name="Roman Zhigalov" userId="1f97e9fdf7779aa5" providerId="LiveId" clId="{DBC2ACDA-4010-4C8A-BADE-E425746B0011}" dt="2021-09-18T08:29:20.627" v="1573" actId="700"/>
          <ac:spMkLst>
            <pc:docMk/>
            <pc:sldMk cId="3139310585" sldId="275"/>
            <ac:spMk id="3" creationId="{23427AB6-B1F9-4A28-9376-368B4D8C5DA2}"/>
          </ac:spMkLst>
        </pc:spChg>
        <pc:spChg chg="add mod ord">
          <ac:chgData name="Roman Zhigalov" userId="1f97e9fdf7779aa5" providerId="LiveId" clId="{DBC2ACDA-4010-4C8A-BADE-E425746B0011}" dt="2021-09-18T08:29:27.800" v="1590" actId="26606"/>
          <ac:spMkLst>
            <pc:docMk/>
            <pc:sldMk cId="3139310585" sldId="275"/>
            <ac:spMk id="4" creationId="{45576FB4-C223-428B-8F1D-CE40FD4A6140}"/>
          </ac:spMkLst>
        </pc:spChg>
        <pc:spChg chg="add mod ord">
          <ac:chgData name="Roman Zhigalov" userId="1f97e9fdf7779aa5" providerId="LiveId" clId="{DBC2ACDA-4010-4C8A-BADE-E425746B0011}" dt="2021-09-18T08:29:27.800" v="1590" actId="26606"/>
          <ac:spMkLst>
            <pc:docMk/>
            <pc:sldMk cId="3139310585" sldId="275"/>
            <ac:spMk id="5" creationId="{1E0D2669-7746-4F02-827A-417581FB2E7E}"/>
          </ac:spMkLst>
        </pc:spChg>
        <pc:spChg chg="add">
          <ac:chgData name="Roman Zhigalov" userId="1f97e9fdf7779aa5" providerId="LiveId" clId="{DBC2ACDA-4010-4C8A-BADE-E425746B0011}" dt="2021-09-18T08:29:27.800" v="1590" actId="26606"/>
          <ac:spMkLst>
            <pc:docMk/>
            <pc:sldMk cId="3139310585" sldId="275"/>
            <ac:spMk id="12" creationId="{AB45A142-4255-493C-8284-5D566C121B10}"/>
          </ac:spMkLst>
        </pc:spChg>
        <pc:picChg chg="add">
          <ac:chgData name="Roman Zhigalov" userId="1f97e9fdf7779aa5" providerId="LiveId" clId="{DBC2ACDA-4010-4C8A-BADE-E425746B0011}" dt="2021-09-18T08:29:27.800" v="1590" actId="26606"/>
          <ac:picMkLst>
            <pc:docMk/>
            <pc:sldMk cId="3139310585" sldId="275"/>
            <ac:picMk id="9" creationId="{0CC15792-8619-459C-B152-D6B522E41DBC}"/>
          </ac:picMkLst>
        </pc:picChg>
        <pc:cxnChg chg="add">
          <ac:chgData name="Roman Zhigalov" userId="1f97e9fdf7779aa5" providerId="LiveId" clId="{DBC2ACDA-4010-4C8A-BADE-E425746B0011}" dt="2021-09-18T08:29:27.800" v="1590" actId="26606"/>
          <ac:cxnSpMkLst>
            <pc:docMk/>
            <pc:sldMk cId="3139310585" sldId="275"/>
            <ac:cxnSpMk id="14" creationId="{38FB9660-F42F-4313-BBC4-47C007FE484C}"/>
          </ac:cxnSpMkLst>
        </pc:cxnChg>
      </pc:sldChg>
      <pc:sldChg chg="addSp delSp modSp new mod setBg">
        <pc:chgData name="Roman Zhigalov" userId="1f97e9fdf7779aa5" providerId="LiveId" clId="{DBC2ACDA-4010-4C8A-BADE-E425746B0011}" dt="2021-09-18T08:30:07.925" v="1603" actId="26606"/>
        <pc:sldMkLst>
          <pc:docMk/>
          <pc:sldMk cId="687881520" sldId="276"/>
        </pc:sldMkLst>
        <pc:spChg chg="mod">
          <ac:chgData name="Roman Zhigalov" userId="1f97e9fdf7779aa5" providerId="LiveId" clId="{DBC2ACDA-4010-4C8A-BADE-E425746B0011}" dt="2021-09-18T08:30:07.925" v="1603" actId="26606"/>
          <ac:spMkLst>
            <pc:docMk/>
            <pc:sldMk cId="687881520" sldId="276"/>
            <ac:spMk id="2" creationId="{0D3520A0-CDE4-4CE9-ABF6-A5536B952377}"/>
          </ac:spMkLst>
        </pc:spChg>
        <pc:spChg chg="del">
          <ac:chgData name="Roman Zhigalov" userId="1f97e9fdf7779aa5" providerId="LiveId" clId="{DBC2ACDA-4010-4C8A-BADE-E425746B0011}" dt="2021-09-18T08:30:02.714" v="1592"/>
          <ac:spMkLst>
            <pc:docMk/>
            <pc:sldMk cId="687881520" sldId="276"/>
            <ac:spMk id="3" creationId="{E9190BBB-CEB4-4F5A-9DD3-D99B8239FD89}"/>
          </ac:spMkLst>
        </pc:spChg>
        <pc:spChg chg="add">
          <ac:chgData name="Roman Zhigalov" userId="1f97e9fdf7779aa5" providerId="LiveId" clId="{DBC2ACDA-4010-4C8A-BADE-E425746B0011}" dt="2021-09-18T08:30:07.925" v="1603" actId="26606"/>
          <ac:spMkLst>
            <pc:docMk/>
            <pc:sldMk cId="687881520" sldId="276"/>
            <ac:spMk id="71" creationId="{AB45A142-4255-493C-8284-5D566C121B10}"/>
          </ac:spMkLst>
        </pc:spChg>
        <pc:picChg chg="add mod">
          <ac:chgData name="Roman Zhigalov" userId="1f97e9fdf7779aa5" providerId="LiveId" clId="{DBC2ACDA-4010-4C8A-BADE-E425746B0011}" dt="2021-09-18T08:30:07.925" v="1603" actId="26606"/>
          <ac:picMkLst>
            <pc:docMk/>
            <pc:sldMk cId="687881520" sldId="276"/>
            <ac:picMk id="9218" creationId="{8AC588E0-E265-49D4-BE5C-8A0AB13F62D8}"/>
          </ac:picMkLst>
        </pc:picChg>
        <pc:cxnChg chg="add">
          <ac:chgData name="Roman Zhigalov" userId="1f97e9fdf7779aa5" providerId="LiveId" clId="{DBC2ACDA-4010-4C8A-BADE-E425746B0011}" dt="2021-09-18T08:30:07.925" v="1603" actId="26606"/>
          <ac:cxnSpMkLst>
            <pc:docMk/>
            <pc:sldMk cId="687881520" sldId="276"/>
            <ac:cxnSpMk id="73" creationId="{38FB9660-F42F-4313-BBC4-47C007FE484C}"/>
          </ac:cxnSpMkLst>
        </pc:cxnChg>
      </pc:sldChg>
      <pc:sldChg chg="addSp delSp modSp new mod setBg">
        <pc:chgData name="Roman Zhigalov" userId="1f97e9fdf7779aa5" providerId="LiveId" clId="{DBC2ACDA-4010-4C8A-BADE-E425746B0011}" dt="2021-09-18T08:31:19.217" v="1629" actId="26606"/>
        <pc:sldMkLst>
          <pc:docMk/>
          <pc:sldMk cId="3035438344" sldId="277"/>
        </pc:sldMkLst>
        <pc:spChg chg="mod">
          <ac:chgData name="Roman Zhigalov" userId="1f97e9fdf7779aa5" providerId="LiveId" clId="{DBC2ACDA-4010-4C8A-BADE-E425746B0011}" dt="2021-09-18T08:31:19.217" v="1629" actId="26606"/>
          <ac:spMkLst>
            <pc:docMk/>
            <pc:sldMk cId="3035438344" sldId="277"/>
            <ac:spMk id="2" creationId="{FB419D0C-D9D5-4DD6-954F-7D76564F7211}"/>
          </ac:spMkLst>
        </pc:spChg>
        <pc:spChg chg="del">
          <ac:chgData name="Roman Zhigalov" userId="1f97e9fdf7779aa5" providerId="LiveId" clId="{DBC2ACDA-4010-4C8A-BADE-E425746B0011}" dt="2021-09-18T08:31:10.173" v="1605"/>
          <ac:spMkLst>
            <pc:docMk/>
            <pc:sldMk cId="3035438344" sldId="277"/>
            <ac:spMk id="3" creationId="{9D45DE3D-2AA5-4450-9226-E1A4B266DC94}"/>
          </ac:spMkLst>
        </pc:spChg>
        <pc:spChg chg="add">
          <ac:chgData name="Roman Zhigalov" userId="1f97e9fdf7779aa5" providerId="LiveId" clId="{DBC2ACDA-4010-4C8A-BADE-E425746B0011}" dt="2021-09-18T08:31:19.217" v="1629" actId="26606"/>
          <ac:spMkLst>
            <pc:docMk/>
            <pc:sldMk cId="3035438344" sldId="277"/>
            <ac:spMk id="71" creationId="{AB45A142-4255-493C-8284-5D566C121B10}"/>
          </ac:spMkLst>
        </pc:spChg>
        <pc:picChg chg="add mod">
          <ac:chgData name="Roman Zhigalov" userId="1f97e9fdf7779aa5" providerId="LiveId" clId="{DBC2ACDA-4010-4C8A-BADE-E425746B0011}" dt="2021-09-18T08:31:19.217" v="1629" actId="26606"/>
          <ac:picMkLst>
            <pc:docMk/>
            <pc:sldMk cId="3035438344" sldId="277"/>
            <ac:picMk id="10242" creationId="{C2D8C86E-A261-44FE-98E3-B85E30AFF41C}"/>
          </ac:picMkLst>
        </pc:picChg>
        <pc:cxnChg chg="add">
          <ac:chgData name="Roman Zhigalov" userId="1f97e9fdf7779aa5" providerId="LiveId" clId="{DBC2ACDA-4010-4C8A-BADE-E425746B0011}" dt="2021-09-18T08:31:19.217" v="1629" actId="26606"/>
          <ac:cxnSpMkLst>
            <pc:docMk/>
            <pc:sldMk cId="3035438344" sldId="277"/>
            <ac:cxnSpMk id="73" creationId="{38FB9660-F42F-4313-BBC4-47C007FE484C}"/>
          </ac:cxnSpMkLst>
        </pc:cxnChg>
      </pc:sldChg>
      <pc:sldChg chg="addSp delSp modSp new mod setBg">
        <pc:chgData name="Roman Zhigalov" userId="1f97e9fdf7779aa5" providerId="LiveId" clId="{DBC2ACDA-4010-4C8A-BADE-E425746B0011}" dt="2021-09-18T08:32:00.574" v="1647" actId="26606"/>
        <pc:sldMkLst>
          <pc:docMk/>
          <pc:sldMk cId="3013286504" sldId="278"/>
        </pc:sldMkLst>
        <pc:spChg chg="mod">
          <ac:chgData name="Roman Zhigalov" userId="1f97e9fdf7779aa5" providerId="LiveId" clId="{DBC2ACDA-4010-4C8A-BADE-E425746B0011}" dt="2021-09-18T08:32:00.574" v="1647" actId="26606"/>
          <ac:spMkLst>
            <pc:docMk/>
            <pc:sldMk cId="3013286504" sldId="278"/>
            <ac:spMk id="2" creationId="{9081D209-E820-4E88-B317-4958E59A4DC5}"/>
          </ac:spMkLst>
        </pc:spChg>
        <pc:spChg chg="del">
          <ac:chgData name="Roman Zhigalov" userId="1f97e9fdf7779aa5" providerId="LiveId" clId="{DBC2ACDA-4010-4C8A-BADE-E425746B0011}" dt="2021-09-18T08:31:55.416" v="1631"/>
          <ac:spMkLst>
            <pc:docMk/>
            <pc:sldMk cId="3013286504" sldId="278"/>
            <ac:spMk id="3" creationId="{884F8441-F284-419F-9077-9132722FA767}"/>
          </ac:spMkLst>
        </pc:spChg>
        <pc:spChg chg="add">
          <ac:chgData name="Roman Zhigalov" userId="1f97e9fdf7779aa5" providerId="LiveId" clId="{DBC2ACDA-4010-4C8A-BADE-E425746B0011}" dt="2021-09-18T08:32:00.574" v="1647" actId="26606"/>
          <ac:spMkLst>
            <pc:docMk/>
            <pc:sldMk cId="3013286504" sldId="278"/>
            <ac:spMk id="71" creationId="{AB45A142-4255-493C-8284-5D566C121B10}"/>
          </ac:spMkLst>
        </pc:spChg>
        <pc:picChg chg="add mod">
          <ac:chgData name="Roman Zhigalov" userId="1f97e9fdf7779aa5" providerId="LiveId" clId="{DBC2ACDA-4010-4C8A-BADE-E425746B0011}" dt="2021-09-18T08:32:00.574" v="1647" actId="26606"/>
          <ac:picMkLst>
            <pc:docMk/>
            <pc:sldMk cId="3013286504" sldId="278"/>
            <ac:picMk id="11266" creationId="{8589B734-C8FB-4C35-82F6-787042E153D4}"/>
          </ac:picMkLst>
        </pc:picChg>
        <pc:cxnChg chg="add">
          <ac:chgData name="Roman Zhigalov" userId="1f97e9fdf7779aa5" providerId="LiveId" clId="{DBC2ACDA-4010-4C8A-BADE-E425746B0011}" dt="2021-09-18T08:32:00.574" v="1647" actId="26606"/>
          <ac:cxnSpMkLst>
            <pc:docMk/>
            <pc:sldMk cId="3013286504" sldId="278"/>
            <ac:cxnSpMk id="73" creationId="{38FB9660-F42F-4313-BBC4-47C007FE484C}"/>
          </ac:cxnSpMkLst>
        </pc:cxnChg>
      </pc:sldChg>
      <pc:sldChg chg="addSp delSp modSp new mod setBg chgLayout">
        <pc:chgData name="Roman Zhigalov" userId="1f97e9fdf7779aa5" providerId="LiveId" clId="{DBC2ACDA-4010-4C8A-BADE-E425746B0011}" dt="2021-09-18T08:32:34.842" v="1722" actId="26606"/>
        <pc:sldMkLst>
          <pc:docMk/>
          <pc:sldMk cId="485438326" sldId="279"/>
        </pc:sldMkLst>
        <pc:spChg chg="mod ord">
          <ac:chgData name="Roman Zhigalov" userId="1f97e9fdf7779aa5" providerId="LiveId" clId="{DBC2ACDA-4010-4C8A-BADE-E425746B0011}" dt="2021-09-18T08:32:34.842" v="1722" actId="26606"/>
          <ac:spMkLst>
            <pc:docMk/>
            <pc:sldMk cId="485438326" sldId="279"/>
            <ac:spMk id="2" creationId="{8D49D615-8C88-46EC-ACDF-74E6A2946548}"/>
          </ac:spMkLst>
        </pc:spChg>
        <pc:spChg chg="del mod ord">
          <ac:chgData name="Roman Zhigalov" userId="1f97e9fdf7779aa5" providerId="LiveId" clId="{DBC2ACDA-4010-4C8A-BADE-E425746B0011}" dt="2021-09-18T08:32:34.842" v="1722" actId="26606"/>
          <ac:spMkLst>
            <pc:docMk/>
            <pc:sldMk cId="485438326" sldId="279"/>
            <ac:spMk id="3" creationId="{FC08FFAA-D1FA-4AA4-B86D-7152490109CC}"/>
          </ac:spMkLst>
        </pc:spChg>
        <pc:spChg chg="add del">
          <ac:chgData name="Roman Zhigalov" userId="1f97e9fdf7779aa5" providerId="LiveId" clId="{DBC2ACDA-4010-4C8A-BADE-E425746B0011}" dt="2021-09-18T08:32:34.842" v="1722" actId="26606"/>
          <ac:spMkLst>
            <pc:docMk/>
            <pc:sldMk cId="485438326" sldId="279"/>
            <ac:spMk id="8" creationId="{907EF6B7-1338-4443-8C46-6A318D952DFD}"/>
          </ac:spMkLst>
        </pc:spChg>
        <pc:spChg chg="add del">
          <ac:chgData name="Roman Zhigalov" userId="1f97e9fdf7779aa5" providerId="LiveId" clId="{DBC2ACDA-4010-4C8A-BADE-E425746B0011}" dt="2021-09-18T08:32:34.842" v="1722" actId="26606"/>
          <ac:spMkLst>
            <pc:docMk/>
            <pc:sldMk cId="485438326" sldId="279"/>
            <ac:spMk id="10" creationId="{DAAE4CDD-124C-4DCF-9584-B6033B545DD5}"/>
          </ac:spMkLst>
        </pc:spChg>
        <pc:spChg chg="add del">
          <ac:chgData name="Roman Zhigalov" userId="1f97e9fdf7779aa5" providerId="LiveId" clId="{DBC2ACDA-4010-4C8A-BADE-E425746B0011}" dt="2021-09-18T08:32:34.842" v="1722" actId="26606"/>
          <ac:spMkLst>
            <pc:docMk/>
            <pc:sldMk cId="485438326" sldId="279"/>
            <ac:spMk id="12" creationId="{081E4A58-353D-44AE-B2FC-2A74E2E400F7}"/>
          </ac:spMkLst>
        </pc:spChg>
        <pc:spChg chg="add">
          <ac:chgData name="Roman Zhigalov" userId="1f97e9fdf7779aa5" providerId="LiveId" clId="{DBC2ACDA-4010-4C8A-BADE-E425746B0011}" dt="2021-09-18T08:32:34.842" v="1722" actId="26606"/>
          <ac:spMkLst>
            <pc:docMk/>
            <pc:sldMk cId="485438326" sldId="279"/>
            <ac:spMk id="18" creationId="{B819A166-7571-4003-A6B8-B62034C3ED30}"/>
          </ac:spMkLst>
        </pc:spChg>
        <pc:graphicFrameChg chg="add">
          <ac:chgData name="Roman Zhigalov" userId="1f97e9fdf7779aa5" providerId="LiveId" clId="{DBC2ACDA-4010-4C8A-BADE-E425746B0011}" dt="2021-09-18T08:32:34.842" v="1722" actId="26606"/>
          <ac:graphicFrameMkLst>
            <pc:docMk/>
            <pc:sldMk cId="485438326" sldId="279"/>
            <ac:graphicFrameMk id="14" creationId="{CB81D946-F3F4-4FC5-B99C-36DEAE45D973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9638C-A262-485A-BF13-E2833B6F783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DCF22CD-BD4B-438F-AB5C-0A4184AF7E15}">
      <dgm:prSet/>
      <dgm:spPr/>
      <dgm:t>
        <a:bodyPr/>
        <a:lstStyle/>
        <a:p>
          <a:r>
            <a:rPr lang="ru-RU"/>
            <a:t>Способствовало разнообразию питания</a:t>
          </a:r>
          <a:endParaRPr lang="en-US"/>
        </a:p>
      </dgm:t>
    </dgm:pt>
    <dgm:pt modelId="{95A3CF05-1055-4FAC-A55D-113C299A7A91}" type="parTrans" cxnId="{D82D5F7A-5682-43BF-99F1-086B4F5AEC6F}">
      <dgm:prSet/>
      <dgm:spPr/>
      <dgm:t>
        <a:bodyPr/>
        <a:lstStyle/>
        <a:p>
          <a:endParaRPr lang="en-US"/>
        </a:p>
      </dgm:t>
    </dgm:pt>
    <dgm:pt modelId="{D63EAC5D-2DAB-417C-8B09-C2AD1E255269}" type="sibTrans" cxnId="{D82D5F7A-5682-43BF-99F1-086B4F5AEC6F}">
      <dgm:prSet/>
      <dgm:spPr/>
      <dgm:t>
        <a:bodyPr/>
        <a:lstStyle/>
        <a:p>
          <a:endParaRPr lang="en-US"/>
        </a:p>
      </dgm:t>
    </dgm:pt>
    <dgm:pt modelId="{9A93ED12-96B6-4CFD-8884-65158407D3E8}">
      <dgm:prSet/>
      <dgm:spPr/>
      <dgm:t>
        <a:bodyPr/>
        <a:lstStyle/>
        <a:p>
          <a:r>
            <a:rPr lang="ru-RU"/>
            <a:t>Увеличилось количество еды</a:t>
          </a:r>
          <a:endParaRPr lang="en-US"/>
        </a:p>
      </dgm:t>
    </dgm:pt>
    <dgm:pt modelId="{40866A86-B50E-4F1B-A455-37C3080A574E}" type="parTrans" cxnId="{FB4BADB9-FC4A-46DA-8221-9368BB660C72}">
      <dgm:prSet/>
      <dgm:spPr/>
      <dgm:t>
        <a:bodyPr/>
        <a:lstStyle/>
        <a:p>
          <a:endParaRPr lang="en-US"/>
        </a:p>
      </dgm:t>
    </dgm:pt>
    <dgm:pt modelId="{A167EEE0-5B36-4057-BF95-BC47D2D03EF3}" type="sibTrans" cxnId="{FB4BADB9-FC4A-46DA-8221-9368BB660C72}">
      <dgm:prSet/>
      <dgm:spPr/>
      <dgm:t>
        <a:bodyPr/>
        <a:lstStyle/>
        <a:p>
          <a:endParaRPr lang="en-US"/>
        </a:p>
      </dgm:t>
    </dgm:pt>
    <dgm:pt modelId="{45EBEFE1-D767-48E5-A01F-FBC2846C7C66}">
      <dgm:prSet/>
      <dgm:spPr/>
      <dgm:t>
        <a:bodyPr/>
        <a:lstStyle/>
        <a:p>
          <a:r>
            <a:rPr lang="ru-RU"/>
            <a:t>Позволило избегать непостоянства природы</a:t>
          </a:r>
          <a:endParaRPr lang="en-US"/>
        </a:p>
      </dgm:t>
    </dgm:pt>
    <dgm:pt modelId="{2BB58942-F200-4C5E-85AF-F38CBA337402}" type="parTrans" cxnId="{25B7922F-C2D8-4A62-A09C-74554A61D067}">
      <dgm:prSet/>
      <dgm:spPr/>
      <dgm:t>
        <a:bodyPr/>
        <a:lstStyle/>
        <a:p>
          <a:endParaRPr lang="en-US"/>
        </a:p>
      </dgm:t>
    </dgm:pt>
    <dgm:pt modelId="{BFB66270-8A8D-445F-A95E-170F86C39424}" type="sibTrans" cxnId="{25B7922F-C2D8-4A62-A09C-74554A61D067}">
      <dgm:prSet/>
      <dgm:spPr/>
      <dgm:t>
        <a:bodyPr/>
        <a:lstStyle/>
        <a:p>
          <a:endParaRPr lang="en-US"/>
        </a:p>
      </dgm:t>
    </dgm:pt>
    <dgm:pt modelId="{707C873A-F02F-4829-949F-6AE724402FAA}" type="pres">
      <dgm:prSet presAssocID="{5209638C-A262-485A-BF13-E2833B6F783C}" presName="vert0" presStyleCnt="0">
        <dgm:presLayoutVars>
          <dgm:dir/>
          <dgm:animOne val="branch"/>
          <dgm:animLvl val="lvl"/>
        </dgm:presLayoutVars>
      </dgm:prSet>
      <dgm:spPr/>
    </dgm:pt>
    <dgm:pt modelId="{A07E9DB6-0A1E-49DE-8415-81ADCD16A6EB}" type="pres">
      <dgm:prSet presAssocID="{5DCF22CD-BD4B-438F-AB5C-0A4184AF7E15}" presName="thickLine" presStyleLbl="alignNode1" presStyleIdx="0" presStyleCnt="3"/>
      <dgm:spPr/>
    </dgm:pt>
    <dgm:pt modelId="{8909EF27-0851-42E0-BF06-F269B27117F2}" type="pres">
      <dgm:prSet presAssocID="{5DCF22CD-BD4B-438F-AB5C-0A4184AF7E15}" presName="horz1" presStyleCnt="0"/>
      <dgm:spPr/>
    </dgm:pt>
    <dgm:pt modelId="{7EDFB1C0-3F43-4717-A87F-2A81D5F3C164}" type="pres">
      <dgm:prSet presAssocID="{5DCF22CD-BD4B-438F-AB5C-0A4184AF7E15}" presName="tx1" presStyleLbl="revTx" presStyleIdx="0" presStyleCnt="3"/>
      <dgm:spPr/>
    </dgm:pt>
    <dgm:pt modelId="{70CCA6E7-2575-4785-8399-E0EECD358B8B}" type="pres">
      <dgm:prSet presAssocID="{5DCF22CD-BD4B-438F-AB5C-0A4184AF7E15}" presName="vert1" presStyleCnt="0"/>
      <dgm:spPr/>
    </dgm:pt>
    <dgm:pt modelId="{12970C18-6A17-4CA8-941B-2BF7EA0C17F6}" type="pres">
      <dgm:prSet presAssocID="{9A93ED12-96B6-4CFD-8884-65158407D3E8}" presName="thickLine" presStyleLbl="alignNode1" presStyleIdx="1" presStyleCnt="3"/>
      <dgm:spPr/>
    </dgm:pt>
    <dgm:pt modelId="{F2C2098D-89DB-4249-9EC4-87DDCFB77149}" type="pres">
      <dgm:prSet presAssocID="{9A93ED12-96B6-4CFD-8884-65158407D3E8}" presName="horz1" presStyleCnt="0"/>
      <dgm:spPr/>
    </dgm:pt>
    <dgm:pt modelId="{BD046577-684B-47B0-B860-4D9D7603B0A2}" type="pres">
      <dgm:prSet presAssocID="{9A93ED12-96B6-4CFD-8884-65158407D3E8}" presName="tx1" presStyleLbl="revTx" presStyleIdx="1" presStyleCnt="3"/>
      <dgm:spPr/>
    </dgm:pt>
    <dgm:pt modelId="{4CC3997A-A078-4D2D-9278-604E4DA1DAA6}" type="pres">
      <dgm:prSet presAssocID="{9A93ED12-96B6-4CFD-8884-65158407D3E8}" presName="vert1" presStyleCnt="0"/>
      <dgm:spPr/>
    </dgm:pt>
    <dgm:pt modelId="{84B40A5E-C0E0-4CCB-9935-40FD192675D1}" type="pres">
      <dgm:prSet presAssocID="{45EBEFE1-D767-48E5-A01F-FBC2846C7C66}" presName="thickLine" presStyleLbl="alignNode1" presStyleIdx="2" presStyleCnt="3"/>
      <dgm:spPr/>
    </dgm:pt>
    <dgm:pt modelId="{58DC9164-5857-4F3B-87FC-0D0486FA3EE7}" type="pres">
      <dgm:prSet presAssocID="{45EBEFE1-D767-48E5-A01F-FBC2846C7C66}" presName="horz1" presStyleCnt="0"/>
      <dgm:spPr/>
    </dgm:pt>
    <dgm:pt modelId="{917D5E10-6BEB-4357-A624-7CE2326BDA66}" type="pres">
      <dgm:prSet presAssocID="{45EBEFE1-D767-48E5-A01F-FBC2846C7C66}" presName="tx1" presStyleLbl="revTx" presStyleIdx="2" presStyleCnt="3"/>
      <dgm:spPr/>
    </dgm:pt>
    <dgm:pt modelId="{67B59752-FB71-4369-BCFC-84D0926912F9}" type="pres">
      <dgm:prSet presAssocID="{45EBEFE1-D767-48E5-A01F-FBC2846C7C66}" presName="vert1" presStyleCnt="0"/>
      <dgm:spPr/>
    </dgm:pt>
  </dgm:ptLst>
  <dgm:cxnLst>
    <dgm:cxn modelId="{7B112E07-AD8D-4110-9B78-1AE95B290367}" type="presOf" srcId="{5DCF22CD-BD4B-438F-AB5C-0A4184AF7E15}" destId="{7EDFB1C0-3F43-4717-A87F-2A81D5F3C164}" srcOrd="0" destOrd="0" presId="urn:microsoft.com/office/officeart/2008/layout/LinedList"/>
    <dgm:cxn modelId="{25B7922F-C2D8-4A62-A09C-74554A61D067}" srcId="{5209638C-A262-485A-BF13-E2833B6F783C}" destId="{45EBEFE1-D767-48E5-A01F-FBC2846C7C66}" srcOrd="2" destOrd="0" parTransId="{2BB58942-F200-4C5E-85AF-F38CBA337402}" sibTransId="{BFB66270-8A8D-445F-A95E-170F86C39424}"/>
    <dgm:cxn modelId="{08D3C43A-EFA3-4A64-89DC-453BE051C425}" type="presOf" srcId="{5209638C-A262-485A-BF13-E2833B6F783C}" destId="{707C873A-F02F-4829-949F-6AE724402FAA}" srcOrd="0" destOrd="0" presId="urn:microsoft.com/office/officeart/2008/layout/LinedList"/>
    <dgm:cxn modelId="{A5DA0A47-1CBE-412C-9D0D-6CAE64569006}" type="presOf" srcId="{9A93ED12-96B6-4CFD-8884-65158407D3E8}" destId="{BD046577-684B-47B0-B860-4D9D7603B0A2}" srcOrd="0" destOrd="0" presId="urn:microsoft.com/office/officeart/2008/layout/LinedList"/>
    <dgm:cxn modelId="{2251DA74-A4F7-4046-AAD1-6D49B020568B}" type="presOf" srcId="{45EBEFE1-D767-48E5-A01F-FBC2846C7C66}" destId="{917D5E10-6BEB-4357-A624-7CE2326BDA66}" srcOrd="0" destOrd="0" presId="urn:microsoft.com/office/officeart/2008/layout/LinedList"/>
    <dgm:cxn modelId="{D82D5F7A-5682-43BF-99F1-086B4F5AEC6F}" srcId="{5209638C-A262-485A-BF13-E2833B6F783C}" destId="{5DCF22CD-BD4B-438F-AB5C-0A4184AF7E15}" srcOrd="0" destOrd="0" parTransId="{95A3CF05-1055-4FAC-A55D-113C299A7A91}" sibTransId="{D63EAC5D-2DAB-417C-8B09-C2AD1E255269}"/>
    <dgm:cxn modelId="{FB4BADB9-FC4A-46DA-8221-9368BB660C72}" srcId="{5209638C-A262-485A-BF13-E2833B6F783C}" destId="{9A93ED12-96B6-4CFD-8884-65158407D3E8}" srcOrd="1" destOrd="0" parTransId="{40866A86-B50E-4F1B-A455-37C3080A574E}" sibTransId="{A167EEE0-5B36-4057-BF95-BC47D2D03EF3}"/>
    <dgm:cxn modelId="{C6E25910-831B-482B-9C33-383EE2336493}" type="presParOf" srcId="{707C873A-F02F-4829-949F-6AE724402FAA}" destId="{A07E9DB6-0A1E-49DE-8415-81ADCD16A6EB}" srcOrd="0" destOrd="0" presId="urn:microsoft.com/office/officeart/2008/layout/LinedList"/>
    <dgm:cxn modelId="{BBFFDBC2-0EB4-44E8-BB41-F1807FEB8C8E}" type="presParOf" srcId="{707C873A-F02F-4829-949F-6AE724402FAA}" destId="{8909EF27-0851-42E0-BF06-F269B27117F2}" srcOrd="1" destOrd="0" presId="urn:microsoft.com/office/officeart/2008/layout/LinedList"/>
    <dgm:cxn modelId="{09B83F11-8329-4E23-AFFB-005163A1AB90}" type="presParOf" srcId="{8909EF27-0851-42E0-BF06-F269B27117F2}" destId="{7EDFB1C0-3F43-4717-A87F-2A81D5F3C164}" srcOrd="0" destOrd="0" presId="urn:microsoft.com/office/officeart/2008/layout/LinedList"/>
    <dgm:cxn modelId="{BE56605E-D374-44B7-ADBC-D4259AD1EB94}" type="presParOf" srcId="{8909EF27-0851-42E0-BF06-F269B27117F2}" destId="{70CCA6E7-2575-4785-8399-E0EECD358B8B}" srcOrd="1" destOrd="0" presId="urn:microsoft.com/office/officeart/2008/layout/LinedList"/>
    <dgm:cxn modelId="{66CCC2AC-63CF-495B-80B1-3B31A44A3137}" type="presParOf" srcId="{707C873A-F02F-4829-949F-6AE724402FAA}" destId="{12970C18-6A17-4CA8-941B-2BF7EA0C17F6}" srcOrd="2" destOrd="0" presId="urn:microsoft.com/office/officeart/2008/layout/LinedList"/>
    <dgm:cxn modelId="{5B50FAEA-F93C-4421-8E60-427839387559}" type="presParOf" srcId="{707C873A-F02F-4829-949F-6AE724402FAA}" destId="{F2C2098D-89DB-4249-9EC4-87DDCFB77149}" srcOrd="3" destOrd="0" presId="urn:microsoft.com/office/officeart/2008/layout/LinedList"/>
    <dgm:cxn modelId="{5658A735-6E0F-4FCB-8806-B03430D36578}" type="presParOf" srcId="{F2C2098D-89DB-4249-9EC4-87DDCFB77149}" destId="{BD046577-684B-47B0-B860-4D9D7603B0A2}" srcOrd="0" destOrd="0" presId="urn:microsoft.com/office/officeart/2008/layout/LinedList"/>
    <dgm:cxn modelId="{FEAC7D7B-8B16-43B5-B735-6FC49F1979A7}" type="presParOf" srcId="{F2C2098D-89DB-4249-9EC4-87DDCFB77149}" destId="{4CC3997A-A078-4D2D-9278-604E4DA1DAA6}" srcOrd="1" destOrd="0" presId="urn:microsoft.com/office/officeart/2008/layout/LinedList"/>
    <dgm:cxn modelId="{A930C688-BFA5-4520-85E1-4C287EE92DC4}" type="presParOf" srcId="{707C873A-F02F-4829-949F-6AE724402FAA}" destId="{84B40A5E-C0E0-4CCB-9935-40FD192675D1}" srcOrd="4" destOrd="0" presId="urn:microsoft.com/office/officeart/2008/layout/LinedList"/>
    <dgm:cxn modelId="{E38A02EC-273B-403B-93D5-60E7EAB5AABA}" type="presParOf" srcId="{707C873A-F02F-4829-949F-6AE724402FAA}" destId="{58DC9164-5857-4F3B-87FC-0D0486FA3EE7}" srcOrd="5" destOrd="0" presId="urn:microsoft.com/office/officeart/2008/layout/LinedList"/>
    <dgm:cxn modelId="{C04F9E13-CB8A-451A-9A0E-AD891AACD370}" type="presParOf" srcId="{58DC9164-5857-4F3B-87FC-0D0486FA3EE7}" destId="{917D5E10-6BEB-4357-A624-7CE2326BDA66}" srcOrd="0" destOrd="0" presId="urn:microsoft.com/office/officeart/2008/layout/LinedList"/>
    <dgm:cxn modelId="{59D4BF0D-5CE6-4B48-8C52-7FD64B8921AD}" type="presParOf" srcId="{58DC9164-5857-4F3B-87FC-0D0486FA3EE7}" destId="{67B59752-FB71-4369-BCFC-84D0926912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1846FB-EFCB-4FEA-9610-AA561CA0FB0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C5F2CA9-6FDB-4252-8D33-908222F27F57}">
      <dgm:prSet/>
      <dgm:spPr/>
      <dgm:t>
        <a:bodyPr/>
        <a:lstStyle/>
        <a:p>
          <a:r>
            <a:rPr lang="ru-RU"/>
            <a:t>Параграф 2</a:t>
          </a:r>
          <a:endParaRPr lang="en-US"/>
        </a:p>
      </dgm:t>
    </dgm:pt>
    <dgm:pt modelId="{F144CE7D-E184-434B-8FB7-05CFB199F1F9}" type="parTrans" cxnId="{985ADA34-C576-4CFF-B954-65F39A189279}">
      <dgm:prSet/>
      <dgm:spPr/>
      <dgm:t>
        <a:bodyPr/>
        <a:lstStyle/>
        <a:p>
          <a:endParaRPr lang="en-US"/>
        </a:p>
      </dgm:t>
    </dgm:pt>
    <dgm:pt modelId="{6C00BCF7-3BD4-4C1D-8899-DC8BA5058C35}" type="sibTrans" cxnId="{985ADA34-C576-4CFF-B954-65F39A189279}">
      <dgm:prSet/>
      <dgm:spPr/>
      <dgm:t>
        <a:bodyPr/>
        <a:lstStyle/>
        <a:p>
          <a:endParaRPr lang="en-US"/>
        </a:p>
      </dgm:t>
    </dgm:pt>
    <dgm:pt modelId="{A690A5DF-23AB-4A5A-A41D-9BA9FDA312F9}">
      <dgm:prSet/>
      <dgm:spPr/>
      <dgm:t>
        <a:bodyPr/>
        <a:lstStyle/>
        <a:p>
          <a:r>
            <a:rPr lang="ru-RU"/>
            <a:t>3 человека устно</a:t>
          </a:r>
          <a:endParaRPr lang="en-US"/>
        </a:p>
      </dgm:t>
    </dgm:pt>
    <dgm:pt modelId="{952553C0-2C31-4ACF-8C25-7370B80AC112}" type="parTrans" cxnId="{8BD03172-4EC0-4D03-92F4-534E4C3810F4}">
      <dgm:prSet/>
      <dgm:spPr/>
      <dgm:t>
        <a:bodyPr/>
        <a:lstStyle/>
        <a:p>
          <a:endParaRPr lang="en-US"/>
        </a:p>
      </dgm:t>
    </dgm:pt>
    <dgm:pt modelId="{D9803087-991F-4865-A0E4-853C4F331371}" type="sibTrans" cxnId="{8BD03172-4EC0-4D03-92F4-534E4C3810F4}">
      <dgm:prSet/>
      <dgm:spPr/>
      <dgm:t>
        <a:bodyPr/>
        <a:lstStyle/>
        <a:p>
          <a:endParaRPr lang="en-US"/>
        </a:p>
      </dgm:t>
    </dgm:pt>
    <dgm:pt modelId="{04CB97AB-63DD-48B9-A562-73BE0E7C442B}">
      <dgm:prSet/>
      <dgm:spPr/>
      <dgm:t>
        <a:bodyPr/>
        <a:lstStyle/>
        <a:p>
          <a:r>
            <a:rPr lang="ru-RU"/>
            <a:t>10 письменно</a:t>
          </a:r>
          <a:endParaRPr lang="en-US"/>
        </a:p>
      </dgm:t>
    </dgm:pt>
    <dgm:pt modelId="{BF11E6AB-069F-4D8E-A512-DE5581606740}" type="parTrans" cxnId="{5C63AAED-814F-4231-A2CD-6CE3F286472F}">
      <dgm:prSet/>
      <dgm:spPr/>
      <dgm:t>
        <a:bodyPr/>
        <a:lstStyle/>
        <a:p>
          <a:endParaRPr lang="en-US"/>
        </a:p>
      </dgm:t>
    </dgm:pt>
    <dgm:pt modelId="{61030DC8-4014-4ECE-9C62-B9E5BA152FF9}" type="sibTrans" cxnId="{5C63AAED-814F-4231-A2CD-6CE3F286472F}">
      <dgm:prSet/>
      <dgm:spPr/>
      <dgm:t>
        <a:bodyPr/>
        <a:lstStyle/>
        <a:p>
          <a:endParaRPr lang="en-US"/>
        </a:p>
      </dgm:t>
    </dgm:pt>
    <dgm:pt modelId="{2B41940C-5BA8-4D87-A4B3-F3B97F9B7D2C}" type="pres">
      <dgm:prSet presAssocID="{7D1846FB-EFCB-4FEA-9610-AA561CA0FB06}" presName="linear" presStyleCnt="0">
        <dgm:presLayoutVars>
          <dgm:animLvl val="lvl"/>
          <dgm:resizeHandles val="exact"/>
        </dgm:presLayoutVars>
      </dgm:prSet>
      <dgm:spPr/>
    </dgm:pt>
    <dgm:pt modelId="{7DDDD1F7-B4CA-4AD8-AF42-414E879C3749}" type="pres">
      <dgm:prSet presAssocID="{7C5F2CA9-6FDB-4252-8D33-908222F27F5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283DA6D-C966-4D82-ACEF-EF61CEFA2D78}" type="pres">
      <dgm:prSet presAssocID="{6C00BCF7-3BD4-4C1D-8899-DC8BA5058C35}" presName="spacer" presStyleCnt="0"/>
      <dgm:spPr/>
    </dgm:pt>
    <dgm:pt modelId="{17FDB1FF-32A4-4E1F-AEF4-5AC1B17E86F8}" type="pres">
      <dgm:prSet presAssocID="{A690A5DF-23AB-4A5A-A41D-9BA9FDA312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3B43F39-AF4D-4CF0-9986-89A6D1E0D834}" type="pres">
      <dgm:prSet presAssocID="{D9803087-991F-4865-A0E4-853C4F331371}" presName="spacer" presStyleCnt="0"/>
      <dgm:spPr/>
    </dgm:pt>
    <dgm:pt modelId="{6CDBEA4E-7BD9-479C-AA1D-561B0147607E}" type="pres">
      <dgm:prSet presAssocID="{04CB97AB-63DD-48B9-A562-73BE0E7C442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66B211A-391E-42F5-827A-74D286F349EF}" type="presOf" srcId="{04CB97AB-63DD-48B9-A562-73BE0E7C442B}" destId="{6CDBEA4E-7BD9-479C-AA1D-561B0147607E}" srcOrd="0" destOrd="0" presId="urn:microsoft.com/office/officeart/2005/8/layout/vList2"/>
    <dgm:cxn modelId="{985ADA34-C576-4CFF-B954-65F39A189279}" srcId="{7D1846FB-EFCB-4FEA-9610-AA561CA0FB06}" destId="{7C5F2CA9-6FDB-4252-8D33-908222F27F57}" srcOrd="0" destOrd="0" parTransId="{F144CE7D-E184-434B-8FB7-05CFB199F1F9}" sibTransId="{6C00BCF7-3BD4-4C1D-8899-DC8BA5058C35}"/>
    <dgm:cxn modelId="{38AF5941-B4AA-400E-A810-20E3A8F7413C}" type="presOf" srcId="{7C5F2CA9-6FDB-4252-8D33-908222F27F57}" destId="{7DDDD1F7-B4CA-4AD8-AF42-414E879C3749}" srcOrd="0" destOrd="0" presId="urn:microsoft.com/office/officeart/2005/8/layout/vList2"/>
    <dgm:cxn modelId="{8BD03172-4EC0-4D03-92F4-534E4C3810F4}" srcId="{7D1846FB-EFCB-4FEA-9610-AA561CA0FB06}" destId="{A690A5DF-23AB-4A5A-A41D-9BA9FDA312F9}" srcOrd="1" destOrd="0" parTransId="{952553C0-2C31-4ACF-8C25-7370B80AC112}" sibTransId="{D9803087-991F-4865-A0E4-853C4F331371}"/>
    <dgm:cxn modelId="{937E2E74-7818-47DE-885D-110A6675BE2D}" type="presOf" srcId="{7D1846FB-EFCB-4FEA-9610-AA561CA0FB06}" destId="{2B41940C-5BA8-4D87-A4B3-F3B97F9B7D2C}" srcOrd="0" destOrd="0" presId="urn:microsoft.com/office/officeart/2005/8/layout/vList2"/>
    <dgm:cxn modelId="{5C63AAED-814F-4231-A2CD-6CE3F286472F}" srcId="{7D1846FB-EFCB-4FEA-9610-AA561CA0FB06}" destId="{04CB97AB-63DD-48B9-A562-73BE0E7C442B}" srcOrd="2" destOrd="0" parTransId="{BF11E6AB-069F-4D8E-A512-DE5581606740}" sibTransId="{61030DC8-4014-4ECE-9C62-B9E5BA152FF9}"/>
    <dgm:cxn modelId="{7151FAF2-0282-4CDD-94CD-95305FA3FC31}" type="presOf" srcId="{A690A5DF-23AB-4A5A-A41D-9BA9FDA312F9}" destId="{17FDB1FF-32A4-4E1F-AEF4-5AC1B17E86F8}" srcOrd="0" destOrd="0" presId="urn:microsoft.com/office/officeart/2005/8/layout/vList2"/>
    <dgm:cxn modelId="{F67D47FC-A297-46F4-B087-E3731EF6E099}" type="presParOf" srcId="{2B41940C-5BA8-4D87-A4B3-F3B97F9B7D2C}" destId="{7DDDD1F7-B4CA-4AD8-AF42-414E879C3749}" srcOrd="0" destOrd="0" presId="urn:microsoft.com/office/officeart/2005/8/layout/vList2"/>
    <dgm:cxn modelId="{7514D1B4-79A9-45A4-BE78-27168B3D36A3}" type="presParOf" srcId="{2B41940C-5BA8-4D87-A4B3-F3B97F9B7D2C}" destId="{7283DA6D-C966-4D82-ACEF-EF61CEFA2D78}" srcOrd="1" destOrd="0" presId="urn:microsoft.com/office/officeart/2005/8/layout/vList2"/>
    <dgm:cxn modelId="{C966604E-9BD8-44D6-A4E5-B232AEAAC41E}" type="presParOf" srcId="{2B41940C-5BA8-4D87-A4B3-F3B97F9B7D2C}" destId="{17FDB1FF-32A4-4E1F-AEF4-5AC1B17E86F8}" srcOrd="2" destOrd="0" presId="urn:microsoft.com/office/officeart/2005/8/layout/vList2"/>
    <dgm:cxn modelId="{BE2DC0EA-4F36-491D-91AA-DD605CEAB741}" type="presParOf" srcId="{2B41940C-5BA8-4D87-A4B3-F3B97F9B7D2C}" destId="{83B43F39-AF4D-4CF0-9986-89A6D1E0D834}" srcOrd="3" destOrd="0" presId="urn:microsoft.com/office/officeart/2005/8/layout/vList2"/>
    <dgm:cxn modelId="{1ABCF7F4-18B3-428A-A25A-0712BE1C1997}" type="presParOf" srcId="{2B41940C-5BA8-4D87-A4B3-F3B97F9B7D2C}" destId="{6CDBEA4E-7BD9-479C-AA1D-561B0147607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E9DB6-0A1E-49DE-8415-81ADCD16A6EB}">
      <dsp:nvSpPr>
        <dsp:cNvPr id="0" name=""/>
        <dsp:cNvSpPr/>
      </dsp:nvSpPr>
      <dsp:spPr>
        <a:xfrm>
          <a:off x="0" y="2379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FB1C0-3F43-4717-A87F-2A81D5F3C164}">
      <dsp:nvSpPr>
        <dsp:cNvPr id="0" name=""/>
        <dsp:cNvSpPr/>
      </dsp:nvSpPr>
      <dsp:spPr>
        <a:xfrm>
          <a:off x="0" y="2379"/>
          <a:ext cx="6172199" cy="162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/>
            <a:t>Способствовало разнообразию питания</a:t>
          </a:r>
          <a:endParaRPr lang="en-US" sz="4400" kern="1200"/>
        </a:p>
      </dsp:txBody>
      <dsp:txXfrm>
        <a:off x="0" y="2379"/>
        <a:ext cx="6172199" cy="1622955"/>
      </dsp:txXfrm>
    </dsp:sp>
    <dsp:sp modelId="{12970C18-6A17-4CA8-941B-2BF7EA0C17F6}">
      <dsp:nvSpPr>
        <dsp:cNvPr id="0" name=""/>
        <dsp:cNvSpPr/>
      </dsp:nvSpPr>
      <dsp:spPr>
        <a:xfrm>
          <a:off x="0" y="1625334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46577-684B-47B0-B860-4D9D7603B0A2}">
      <dsp:nvSpPr>
        <dsp:cNvPr id="0" name=""/>
        <dsp:cNvSpPr/>
      </dsp:nvSpPr>
      <dsp:spPr>
        <a:xfrm>
          <a:off x="0" y="1625334"/>
          <a:ext cx="6172199" cy="162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/>
            <a:t>Увеличилось количество еды</a:t>
          </a:r>
          <a:endParaRPr lang="en-US" sz="4400" kern="1200"/>
        </a:p>
      </dsp:txBody>
      <dsp:txXfrm>
        <a:off x="0" y="1625334"/>
        <a:ext cx="6172199" cy="1622955"/>
      </dsp:txXfrm>
    </dsp:sp>
    <dsp:sp modelId="{84B40A5E-C0E0-4CCB-9935-40FD192675D1}">
      <dsp:nvSpPr>
        <dsp:cNvPr id="0" name=""/>
        <dsp:cNvSpPr/>
      </dsp:nvSpPr>
      <dsp:spPr>
        <a:xfrm>
          <a:off x="0" y="3248290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D5E10-6BEB-4357-A624-7CE2326BDA66}">
      <dsp:nvSpPr>
        <dsp:cNvPr id="0" name=""/>
        <dsp:cNvSpPr/>
      </dsp:nvSpPr>
      <dsp:spPr>
        <a:xfrm>
          <a:off x="0" y="3248290"/>
          <a:ext cx="6172199" cy="162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/>
            <a:t>Позволило избегать непостоянства природы</a:t>
          </a:r>
          <a:endParaRPr lang="en-US" sz="4400" kern="1200"/>
        </a:p>
      </dsp:txBody>
      <dsp:txXfrm>
        <a:off x="0" y="3248290"/>
        <a:ext cx="6172199" cy="1622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DD1F7-B4CA-4AD8-AF42-414E879C3749}">
      <dsp:nvSpPr>
        <dsp:cNvPr id="0" name=""/>
        <dsp:cNvSpPr/>
      </dsp:nvSpPr>
      <dsp:spPr>
        <a:xfrm>
          <a:off x="0" y="382036"/>
          <a:ext cx="6263640" cy="14630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100" kern="1200"/>
            <a:t>Параграф 2</a:t>
          </a:r>
          <a:endParaRPr lang="en-US" sz="6100" kern="1200"/>
        </a:p>
      </dsp:txBody>
      <dsp:txXfrm>
        <a:off x="71422" y="453458"/>
        <a:ext cx="6120796" cy="1320241"/>
      </dsp:txXfrm>
    </dsp:sp>
    <dsp:sp modelId="{17FDB1FF-32A4-4E1F-AEF4-5AC1B17E86F8}">
      <dsp:nvSpPr>
        <dsp:cNvPr id="0" name=""/>
        <dsp:cNvSpPr/>
      </dsp:nvSpPr>
      <dsp:spPr>
        <a:xfrm>
          <a:off x="0" y="2020801"/>
          <a:ext cx="6263640" cy="146308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100" kern="1200"/>
            <a:t>3 человека устно</a:t>
          </a:r>
          <a:endParaRPr lang="en-US" sz="6100" kern="1200"/>
        </a:p>
      </dsp:txBody>
      <dsp:txXfrm>
        <a:off x="71422" y="2092223"/>
        <a:ext cx="6120796" cy="1320241"/>
      </dsp:txXfrm>
    </dsp:sp>
    <dsp:sp modelId="{6CDBEA4E-7BD9-479C-AA1D-561B0147607E}">
      <dsp:nvSpPr>
        <dsp:cNvPr id="0" name=""/>
        <dsp:cNvSpPr/>
      </dsp:nvSpPr>
      <dsp:spPr>
        <a:xfrm>
          <a:off x="0" y="3659566"/>
          <a:ext cx="6263640" cy="146308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100" kern="1200"/>
            <a:t>10 письменно</a:t>
          </a:r>
          <a:endParaRPr lang="en-US" sz="6100" kern="1200"/>
        </a:p>
      </dsp:txBody>
      <dsp:txXfrm>
        <a:off x="71422" y="3730988"/>
        <a:ext cx="6120796" cy="1320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F2232-CACB-4930-9596-1974141BA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D6A8C-819E-4280-9091-8D08C5F6F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4F176E-77C6-4B6B-AA52-6DE6AE46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30DD-44DD-4DEF-BAAD-EE1E1E4B943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8C7536-85C4-466D-8F0B-3443C0A7A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7DC4C9-666A-4798-9845-CBA0D22D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4F04-A7A4-4A65-88F7-367F8B804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64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75B71-8AB9-40F8-8DFC-B8D40AE6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BA1A77-674B-4430-B8B3-29A223F8C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8C1977-34CC-447E-844E-6A3AFF823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30DD-44DD-4DEF-BAAD-EE1E1E4B943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9881E-F074-4D65-BF3B-2DDAC57C7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5EAAC0-64C5-4B0C-AD67-E68B550D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4F04-A7A4-4A65-88F7-367F8B804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43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01D019-8953-4869-83FA-DE70E589DA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DF7933-D594-4BA6-AD6F-2420D397C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417BA7-361E-4E05-9D5C-6C17EEA8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30DD-44DD-4DEF-BAAD-EE1E1E4B943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22AFA-7B27-40D0-9C14-59162DFC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0438E-0DCF-4066-A891-B9B077DFE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4F04-A7A4-4A65-88F7-367F8B804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7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F5D7D-CDBA-4DBF-BAD4-C0B606F2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FA4DEA-86AA-4E80-A8E6-9C54C142E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842C5-DC05-4A8D-8F50-478CD729B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30DD-44DD-4DEF-BAAD-EE1E1E4B943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D43A0-2F60-4C36-96A2-882AAC9B5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49B17A-068C-4A4E-B7E8-8199A46F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4F04-A7A4-4A65-88F7-367F8B804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E7561-77A8-46AD-95D2-B140D868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F6E9A4-56A2-4B9A-AB3F-E897586A2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E8C8C9-9D25-4886-B241-8B29F17D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30DD-44DD-4DEF-BAAD-EE1E1E4B943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3F53E-41C3-4D50-B82E-6A095C0C6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0F528C-707B-42A7-8DE5-293EF42D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4F04-A7A4-4A65-88F7-367F8B804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5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D1B72-AA29-4A83-90BE-94556961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75AD65-A99F-4CB9-9071-0BC33D0AD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C5BC3C-D656-4745-8505-1ACAF7ECA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B32577-5C5F-4550-9769-8763F2732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30DD-44DD-4DEF-BAAD-EE1E1E4B943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990AF4-33DF-452C-B79D-06143DBC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70CA6C-7E05-4D36-8DC8-4C17930A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4F04-A7A4-4A65-88F7-367F8B804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7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71E3E-A838-4570-9CC9-7FE91AD32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18EF3-5FEE-42FE-AA4B-8F317D84A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226CA8-6487-48BE-91ED-1671DC543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365F-D4E7-46E9-AA1C-73B16CDD1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55EE8A-9D32-4599-AD5B-10CB801DC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7BFC2F-2075-43E9-82DE-2CFC3379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30DD-44DD-4DEF-BAAD-EE1E1E4B943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E87FE8-747F-4831-A314-D241D2FCD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A3A50-7716-42E0-9E2D-A0E4E783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4F04-A7A4-4A65-88F7-367F8B804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6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EFC54-DC07-4F24-9A6B-4F48F2F1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2C2B89-A02A-4A38-9440-5A38A1BFD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30DD-44DD-4DEF-BAAD-EE1E1E4B943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2818C1-EC15-41CA-89F9-238A18EB0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67DDC8-96B2-4BEB-9B20-DA363BAD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4F04-A7A4-4A65-88F7-367F8B804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3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C2AEEB-771D-4AC5-86CB-2587E303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30DD-44DD-4DEF-BAAD-EE1E1E4B943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24457C-DE0E-43AA-88DC-97448586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08B9AD-035F-4E34-8D2B-23BA5BDA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4F04-A7A4-4A65-88F7-367F8B804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5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8BF32-9392-404C-8A25-B901E6B0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E85C41-0854-4B87-A663-28D774FC3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0C5F8A-2438-4568-9569-060CE5E6F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3F4BFD-CFCE-4A0E-AC5E-2E647AF8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30DD-44DD-4DEF-BAAD-EE1E1E4B943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ED7F66-BF80-4EF3-830A-A5BF886E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2DFE70-806A-480B-8987-CA15B863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4F04-A7A4-4A65-88F7-367F8B804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16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BF199-7977-457C-9794-B9A26F18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3B75FC-E25F-4D91-9DE4-02A6886EC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A992C0-8277-4551-9796-112950877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126472-70B9-471A-A32F-1700B8CCF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30DD-44DD-4DEF-BAAD-EE1E1E4B943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0D616F-E4C0-4B22-95E7-26EE781D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0F425A-E576-424C-9024-05504371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4F04-A7A4-4A65-88F7-367F8B804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C5147-48CB-4DAC-ADDF-62B807A8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72E9CB-2830-409D-BBCB-C7366E14C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36F9A2-0072-4FBC-8C85-C66EE976E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930DD-44DD-4DEF-BAAD-EE1E1E4B9431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605D19-654F-4678-BF9E-15FC54850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5D2F6C-9E61-44D0-B91F-6C37F759D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A4F04-A7A4-4A65-88F7-367F8B804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0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B919B-C94E-4BF7-BA49-16EB5C2DB3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2. Перемены в новом каменном веке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498A5E-3F2A-41B1-9F62-9CFB9D8A8E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1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гда и как человек приручил собаку">
            <a:extLst>
              <a:ext uri="{FF2B5EF4-FFF2-40B4-BE49-F238E27FC236}">
                <a16:creationId xmlns:a16="http://schemas.microsoft.com/office/drawing/2014/main" id="{7BF49820-EAC0-4A8D-A3D8-B4D8261B1F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r="392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743FF-F7A1-4A35-B149-75083946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4000" dirty="0"/>
              <a:t>Животноводство</a:t>
            </a:r>
            <a:endParaRPr lang="en-US" sz="4000" dirty="0"/>
          </a:p>
        </p:txBody>
      </p:sp>
      <p:cxnSp>
        <p:nvCxnSpPr>
          <p:cNvPr id="1032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19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Рисовые поля на уступах">
            <a:extLst>
              <a:ext uri="{FF2B5EF4-FFF2-40B4-BE49-F238E27FC236}">
                <a16:creationId xmlns:a16="http://schemas.microsoft.com/office/drawing/2014/main" id="{CCB37A71-4B6D-4F6F-8DA7-20C9B6B48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09269-0D04-4F6C-8B57-FEFD37C9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3.Земледелие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FC13FE-0663-460D-A244-F004E6C58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214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отыжное земледелие | Открытая Археология">
            <a:extLst>
              <a:ext uri="{FF2B5EF4-FFF2-40B4-BE49-F238E27FC236}">
                <a16:creationId xmlns:a16="http://schemas.microsoft.com/office/drawing/2014/main" id="{2E3716D6-E1D3-48A7-95CA-F3A5296AA9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4" b="85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C1C64-AF5D-49F4-BC32-8FAC92E7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Мотыжное земледелие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381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дсечно-огневое земледелие: об этом не рассказывали в учебниках">
            <a:extLst>
              <a:ext uri="{FF2B5EF4-FFF2-40B4-BE49-F238E27FC236}">
                <a16:creationId xmlns:a16="http://schemas.microsoft.com/office/drawing/2014/main" id="{53FF92B2-2C0C-4E4B-8809-2FAB5346AC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2" b="135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E6AA7-4A33-4A35-A62F-BF777B9D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Подсечно-огневое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земледелие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149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ервые земледельцы на территории РБ | История РБ | Яндекс Дзен">
            <a:extLst>
              <a:ext uri="{FF2B5EF4-FFF2-40B4-BE49-F238E27FC236}">
                <a16:creationId xmlns:a16="http://schemas.microsoft.com/office/drawing/2014/main" id="{04A47C9A-09D5-42C3-AE2A-2ACA82F130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" b="1579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958AF-A7C3-47B0-912E-E499CAAF5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Пашенное земледелие</a:t>
            </a:r>
          </a:p>
        </p:txBody>
      </p:sp>
      <p:cxnSp>
        <p:nvCxnSpPr>
          <p:cNvPr id="5125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6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533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6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Серп древнего человека |">
            <a:extLst>
              <a:ext uri="{FF2B5EF4-FFF2-40B4-BE49-F238E27FC236}">
                <a16:creationId xmlns:a16="http://schemas.microsoft.com/office/drawing/2014/main" id="{A5765C2E-DF10-4D95-BD5E-84B28FC1C2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144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EC430-B374-4612-A747-46F32C482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Расслоение общества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636990-4DF5-4134-BCF7-BDC113B78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578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8" name="Rectangle 72">
            <a:extLst>
              <a:ext uri="{FF2B5EF4-FFF2-40B4-BE49-F238E27FC236}">
                <a16:creationId xmlns:a16="http://schemas.microsoft.com/office/drawing/2014/main" id="{726D3CBF-1D48-413A-86DA-BED53494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D3D45FC-10DA-4709-8B8D-1535ADD4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43447"/>
            <a:ext cx="3597320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Родовая община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E843165-08C8-4B9C-BB98-A53E819FC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4629234"/>
            <a:ext cx="3597321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Люди, которые вели общее хозяйство и совместно владели орудиями труда, составляли родовую общину.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02A64E5-C20B-47CF-8CCC-D62830964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4524316"/>
            <a:ext cx="2586790" cy="0"/>
          </a:xfrm>
          <a:prstGeom prst="line">
            <a:avLst/>
          </a:prstGeom>
          <a:ln w="22225">
            <a:solidFill>
              <a:srgbClr val="878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Родовые общины. Истоки современного общества.">
            <a:extLst>
              <a:ext uri="{FF2B5EF4-FFF2-40B4-BE49-F238E27FC236}">
                <a16:creationId xmlns:a16="http://schemas.microsoft.com/office/drawing/2014/main" id="{E9674838-0934-4A5F-BAA3-F4E1B8DC1E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2" r="11111" b="-2"/>
          <a:stretch/>
        </p:blipFill>
        <p:spPr bwMode="auto">
          <a:xfrm>
            <a:off x="5170507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946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03C89-2B09-40E8-B9EE-7BB72F3B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Причины расслоения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7D43608-E3A2-4EBF-8466-27CC339F5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Накопление излишков </a:t>
            </a:r>
          </a:p>
          <a:p>
            <a:r>
              <a:rPr lang="ru-RU" dirty="0"/>
              <a:t>Часть людей занимались другими обязанностями</a:t>
            </a:r>
          </a:p>
          <a:p>
            <a:r>
              <a:rPr lang="ru-RU" dirty="0"/>
              <a:t>Усложнение трудовой деятельности </a:t>
            </a:r>
          </a:p>
          <a:p>
            <a:r>
              <a:rPr lang="ru-RU" dirty="0"/>
              <a:t>Появление старейшин и вождей</a:t>
            </a:r>
          </a:p>
          <a:p>
            <a:r>
              <a:rPr lang="ru-RU" dirty="0"/>
              <a:t>Возникновение частной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979914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726B8-F598-4942-A327-C70524EF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Соседская община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621408-B35F-4EAF-A216-04DB50B36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Объединение семей, живущих в одной местности, но отдельно владеющие имуществом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Родовая и соседская община">
            <a:extLst>
              <a:ext uri="{FF2B5EF4-FFF2-40B4-BE49-F238E27FC236}">
                <a16:creationId xmlns:a16="http://schemas.microsoft.com/office/drawing/2014/main" id="{F157DAD9-2C7B-4938-BE40-F14A70F304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75392"/>
            <a:ext cx="6553545" cy="49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1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4C184-AA78-4180-B4E7-DD559B27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Проверка домашнего задания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E46D36-7D77-41DA-9F0A-2E99A4E23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1. Примерно 150-14 тыс. лет. назад на территории Беларуси стоял…</a:t>
            </a:r>
          </a:p>
          <a:p>
            <a:r>
              <a:rPr lang="ru-RU" dirty="0"/>
              <a:t>2. Первые люди на территории Беларуси появились … тыс. лет назад </a:t>
            </a:r>
          </a:p>
          <a:p>
            <a:r>
              <a:rPr lang="ru-RU" dirty="0"/>
              <a:t>3. Укажите название мест, где появились первые стоянки людей на территории Беларуси</a:t>
            </a:r>
          </a:p>
          <a:p>
            <a:r>
              <a:rPr lang="ru-RU" dirty="0"/>
              <a:t>4. Основными занятиями древних людей на территории Беларуси являлись</a:t>
            </a:r>
          </a:p>
          <a:p>
            <a:r>
              <a:rPr lang="ru-RU" dirty="0"/>
              <a:t>5. Период истории, получивший название из-за того, что люди использовали каменные орудия труда</a:t>
            </a:r>
          </a:p>
        </p:txBody>
      </p:sp>
    </p:spTree>
    <p:extLst>
      <p:ext uri="{BB962C8B-B14F-4D97-AF65-F5344CB8AC3E}">
        <p14:creationId xmlns:p14="http://schemas.microsoft.com/office/powerpoint/2010/main" val="4037770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5576FB4-C223-428B-8F1D-CE40FD4A6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5. Искусство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0D2669-7746-4F02-827A-417581FB2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Палитра">
            <a:extLst>
              <a:ext uri="{FF2B5EF4-FFF2-40B4-BE49-F238E27FC236}">
                <a16:creationId xmlns:a16="http://schemas.microsoft.com/office/drawing/2014/main" id="{0CC15792-8619-459C-B152-D6B522E41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10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520A0-CDE4-4CE9-ABF6-A5536B95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Скульптура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Зденек Буриан. Происхождение и эволюция человека. Часть 5. Быт  кроманьонцев.: alex_sone — LiveJournal">
            <a:extLst>
              <a:ext uri="{FF2B5EF4-FFF2-40B4-BE49-F238E27FC236}">
                <a16:creationId xmlns:a16="http://schemas.microsoft.com/office/drawing/2014/main" id="{8AC588E0-E265-49D4-BE5C-8A0AB13F62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296" y="492573"/>
            <a:ext cx="4410597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881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19D0C-D9D5-4DD6-954F-7D76564F7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Амулеты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поздние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Древнерусские привески и амулеты XI – XIII веков">
            <a:extLst>
              <a:ext uri="{FF2B5EF4-FFF2-40B4-BE49-F238E27FC236}">
                <a16:creationId xmlns:a16="http://schemas.microsoft.com/office/drawing/2014/main" id="{C2D8C86E-A261-44FE-98E3-B85E30AFF4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327645"/>
            <a:ext cx="6553545" cy="421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38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1D209-E820-4E88-B317-4958E59A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Глиняная посуда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Художественный мир Сибири: Древняя орнаментовка глиняной посуды">
            <a:extLst>
              <a:ext uri="{FF2B5EF4-FFF2-40B4-BE49-F238E27FC236}">
                <a16:creationId xmlns:a16="http://schemas.microsoft.com/office/drawing/2014/main" id="{8589B734-C8FB-4C35-82F6-787042E153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8775" y="492573"/>
            <a:ext cx="5363639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86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9D615-8C88-46EC-ACDF-74E6A2946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Домашнее задание</a:t>
            </a:r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id="{CB81D946-F3F4-4FC5-B99C-36DEAE45D9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30742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543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0F79C-B48F-44E5-91DF-E4122090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План урока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1E2545-8776-426E-BA2C-5133429AB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3200" dirty="0"/>
              <a:t>1. Возникновение производящего хозяйства</a:t>
            </a:r>
          </a:p>
          <a:p>
            <a:r>
              <a:rPr lang="ru-RU" sz="3200" dirty="0"/>
              <a:t>2. Животноводство</a:t>
            </a:r>
          </a:p>
          <a:p>
            <a:r>
              <a:rPr lang="ru-RU" sz="3200" dirty="0"/>
              <a:t>3. Земледелие </a:t>
            </a:r>
          </a:p>
          <a:p>
            <a:r>
              <a:rPr lang="ru-RU" sz="3200" dirty="0"/>
              <a:t>4. Расслоение общества</a:t>
            </a:r>
          </a:p>
          <a:p>
            <a:r>
              <a:rPr lang="ru-RU" sz="3200" dirty="0"/>
              <a:t>5. Искусство</a:t>
            </a:r>
          </a:p>
        </p:txBody>
      </p:sp>
    </p:spTree>
    <p:extLst>
      <p:ext uri="{BB962C8B-B14F-4D97-AF65-F5344CB8AC3E}">
        <p14:creationId xmlns:p14="http://schemas.microsoft.com/office/powerpoint/2010/main" val="354746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0CDF9-3CF0-4B06-9D34-CFA65F54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1. Возникновение производящего хозяйства</a:t>
            </a:r>
            <a:br>
              <a:rPr lang="en-US" sz="3800"/>
            </a:br>
            <a:endParaRPr lang="en-US" sz="380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B756F7-93D3-411C-912D-DAB107B11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Растение в бетонной трещине">
            <a:extLst>
              <a:ext uri="{FF2B5EF4-FFF2-40B4-BE49-F238E27FC236}">
                <a16:creationId xmlns:a16="http://schemas.microsoft.com/office/drawing/2014/main" id="{EAAD0E0D-8600-4FCA-BCA2-8E5812A92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8" r="25112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6408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хотники и собиратели. Путешествие в древний мир [Иллюстрированная  энциклопедия для детей]">
            <a:extLst>
              <a:ext uri="{FF2B5EF4-FFF2-40B4-BE49-F238E27FC236}">
                <a16:creationId xmlns:a16="http://schemas.microsoft.com/office/drawing/2014/main" id="{92A3141C-1310-40CF-A40D-AABD70FBBF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r="9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ACC76-90D4-47AA-BF1A-93DF852A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Охота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собирательство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46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оизводящее хозяйство">
            <a:extLst>
              <a:ext uri="{FF2B5EF4-FFF2-40B4-BE49-F238E27FC236}">
                <a16:creationId xmlns:a16="http://schemas.microsoft.com/office/drawing/2014/main" id="{16831A67-79A4-4E64-B852-642A43EF1F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 b="76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B7695-D728-411F-B55B-BB7CDCA6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Производящее хозяйство</a:t>
            </a:r>
          </a:p>
        </p:txBody>
      </p:sp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27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65AFC02-4C0B-4BEE-804C-3358E63A6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Производящее хозяйство</a:t>
            </a:r>
          </a:p>
        </p:txBody>
      </p:sp>
      <p:graphicFrame>
        <p:nvGraphicFramePr>
          <p:cNvPr id="12" name="Объект 4">
            <a:extLst>
              <a:ext uri="{FF2B5EF4-FFF2-40B4-BE49-F238E27FC236}">
                <a16:creationId xmlns:a16="http://schemas.microsoft.com/office/drawing/2014/main" id="{A4E7DA4B-2F43-4A69-9A5C-3404338D1B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>
            <a:extLst>
              <a:ext uri="{FF2B5EF4-FFF2-40B4-BE49-F238E27FC236}">
                <a16:creationId xmlns:a16="http://schemas.microsoft.com/office/drawing/2014/main" id="{76D685B0-E996-4FBE-A05C-FA748C40E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Хозяйство, основанное на собственноручном разводе животных, выращивании продуктов</a:t>
            </a:r>
          </a:p>
        </p:txBody>
      </p:sp>
    </p:spTree>
    <p:extLst>
      <p:ext uri="{BB962C8B-B14F-4D97-AF65-F5344CB8AC3E}">
        <p14:creationId xmlns:p14="http://schemas.microsoft.com/office/powerpoint/2010/main" val="337481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66FF7-EBBE-4AB3-BD5D-64885A02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2. </a:t>
            </a:r>
            <a:r>
              <a:rPr lang="en-US" sz="4200" dirty="0" err="1"/>
              <a:t>Животноводство</a:t>
            </a:r>
            <a:endParaRPr lang="en-US" sz="4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8E5F0A-1E40-4BFD-9334-D93582268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Коровы, которые едят из кормушки">
            <a:extLst>
              <a:ext uri="{FF2B5EF4-FFF2-40B4-BE49-F238E27FC236}">
                <a16:creationId xmlns:a16="http://schemas.microsoft.com/office/drawing/2014/main" id="{2A26F7CD-51FD-47DC-AB5A-042DF6F18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08" r="16382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2735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гда произошло одомашнивание собаки человеком: история одомашнивания собак">
            <a:extLst>
              <a:ext uri="{FF2B5EF4-FFF2-40B4-BE49-F238E27FC236}">
                <a16:creationId xmlns:a16="http://schemas.microsoft.com/office/drawing/2014/main" id="{4DDF3E01-E6D4-4F89-9120-B1A57CC2A7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" b="558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A68FB-F0AE-4626-A94F-BAE8FDC8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Приручение собаки</a:t>
            </a:r>
          </a:p>
        </p:txBody>
      </p:sp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349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220</Words>
  <Application>Microsoft Office PowerPoint</Application>
  <PresentationFormat>Широкоэкранный</PresentationFormat>
  <Paragraphs>47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§ 2. Перемены в новом каменном веке</vt:lpstr>
      <vt:lpstr>Проверка домашнего задания</vt:lpstr>
      <vt:lpstr>План урока</vt:lpstr>
      <vt:lpstr>1. Возникновение производящего хозяйства </vt:lpstr>
      <vt:lpstr>Охота и собирательство </vt:lpstr>
      <vt:lpstr>Производящее хозяйство</vt:lpstr>
      <vt:lpstr>Производящее хозяйство</vt:lpstr>
      <vt:lpstr>2. Животноводство</vt:lpstr>
      <vt:lpstr>Приручение собаки</vt:lpstr>
      <vt:lpstr>Животноводство</vt:lpstr>
      <vt:lpstr>3.Земледелие</vt:lpstr>
      <vt:lpstr>Мотыжное земледелие</vt:lpstr>
      <vt:lpstr>Подсечно-огневое земледелие</vt:lpstr>
      <vt:lpstr>Пашенное земледелие</vt:lpstr>
      <vt:lpstr>Презентация PowerPoint</vt:lpstr>
      <vt:lpstr>4. Расслоение общества</vt:lpstr>
      <vt:lpstr>Родовая община</vt:lpstr>
      <vt:lpstr>Причины расслоения</vt:lpstr>
      <vt:lpstr>Соседская община</vt:lpstr>
      <vt:lpstr>5. Искусство</vt:lpstr>
      <vt:lpstr>Скульптура</vt:lpstr>
      <vt:lpstr>Амулеты (поздние)</vt:lpstr>
      <vt:lpstr>Глиняная посуда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2. Перемены в новом каменном веке</dc:title>
  <dc:creator>Роман Жигалов</dc:creator>
  <cp:lastModifiedBy>Роман Жигалов</cp:lastModifiedBy>
  <cp:revision>1</cp:revision>
  <dcterms:created xsi:type="dcterms:W3CDTF">2021-09-18T07:43:09Z</dcterms:created>
  <dcterms:modified xsi:type="dcterms:W3CDTF">2021-09-18T08:32:36Z</dcterms:modified>
</cp:coreProperties>
</file>