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обществоведение\РАЗДЕЛ 2 СОЦИАЛЬНАЯ СФЕРА\НОВОЕ\3. СОЦИАЛЬНЫЙ СТАТУС, РОЛИ И МОБИЛЬНОСТЬ\теория\Screenshot_20220402-230726_Yandex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2" r="9317"/>
          <a:stretch/>
        </p:blipFill>
        <p:spPr bwMode="auto">
          <a:xfrm>
            <a:off x="0" y="548680"/>
            <a:ext cx="908815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2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:\обществоведение\РАЗДЕЛ 2 СОЦИАЛЬНАЯ СФЕРА\НОВОЕ\3. СОЦИАЛЬНЫЙ СТАТУС, РОЛИ И МОБИЛЬНОСТЬ\теория\Screenshot_20220402-230727_Yandex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61" t="2680" r="8178" b="-2680"/>
          <a:stretch/>
        </p:blipFill>
        <p:spPr bwMode="auto">
          <a:xfrm>
            <a:off x="28598" y="836712"/>
            <a:ext cx="9189547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02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обществоведение\РАЗДЕЛ 2 СОЦИАЛЬНАЯ СФЕРА\НОВОЕ\3. СОЦИАЛЬНЫЙ СТАТУС, РОЛИ И МОБИЛЬНОСТЬ\теория\Screenshot_20220402-230832_Yandex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02" r="8515"/>
          <a:stretch/>
        </p:blipFill>
        <p:spPr bwMode="auto">
          <a:xfrm>
            <a:off x="-13408" y="836712"/>
            <a:ext cx="915740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7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205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2022-04-02T20:15:49Z</dcterms:created>
  <dcterms:modified xsi:type="dcterms:W3CDTF">2022-04-02T20:18:06Z</dcterms:modified>
</cp:coreProperties>
</file>