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8" r:id="rId12"/>
    <p:sldId id="269" r:id="rId13"/>
    <p:sldId id="270" r:id="rId14"/>
    <p:sldId id="272" r:id="rId15"/>
    <p:sldId id="280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85" r:id="rId26"/>
    <p:sldId id="287" r:id="rId27"/>
    <p:sldId id="286" r:id="rId28"/>
    <p:sldId id="289" r:id="rId29"/>
    <p:sldId id="290" r:id="rId30"/>
    <p:sldId id="288" r:id="rId31"/>
    <p:sldId id="30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843CD-85D8-4BF6-9BA1-44B8E8F9A73E}" v="17" dt="2022-08-05T17:14:55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7B1843CD-85D8-4BF6-9BA1-44B8E8F9A73E}"/>
    <pc:docChg chg="undo custSel addSld delSld modSld sldOrd">
      <pc:chgData name="Roman Zhigalov" userId="1f97e9fdf7779aa5" providerId="LiveId" clId="{7B1843CD-85D8-4BF6-9BA1-44B8E8F9A73E}" dt="2022-08-05T17:14:55.562" v="1144"/>
      <pc:docMkLst>
        <pc:docMk/>
      </pc:docMkLst>
      <pc:sldChg chg="modSp new mod">
        <pc:chgData name="Roman Zhigalov" userId="1f97e9fdf7779aa5" providerId="LiveId" clId="{7B1843CD-85D8-4BF6-9BA1-44B8E8F9A73E}" dt="2022-08-05T16:20:41.940" v="2" actId="27636"/>
        <pc:sldMkLst>
          <pc:docMk/>
          <pc:sldMk cId="3659710996" sldId="256"/>
        </pc:sldMkLst>
        <pc:spChg chg="mod">
          <ac:chgData name="Roman Zhigalov" userId="1f97e9fdf7779aa5" providerId="LiveId" clId="{7B1843CD-85D8-4BF6-9BA1-44B8E8F9A73E}" dt="2022-08-05T16:20:41.940" v="2" actId="27636"/>
          <ac:spMkLst>
            <pc:docMk/>
            <pc:sldMk cId="3659710996" sldId="256"/>
            <ac:spMk id="2" creationId="{A8BE9960-03FE-36FE-1EFB-86FA5216F85E}"/>
          </ac:spMkLst>
        </pc:spChg>
      </pc:sldChg>
      <pc:sldChg chg="addSp delSp modSp new mod setBg">
        <pc:chgData name="Roman Zhigalov" userId="1f97e9fdf7779aa5" providerId="LiveId" clId="{7B1843CD-85D8-4BF6-9BA1-44B8E8F9A73E}" dt="2022-08-05T16:22:21.360" v="34" actId="26606"/>
        <pc:sldMkLst>
          <pc:docMk/>
          <pc:sldMk cId="3773437235" sldId="257"/>
        </pc:sldMkLst>
        <pc:spChg chg="mod">
          <ac:chgData name="Roman Zhigalov" userId="1f97e9fdf7779aa5" providerId="LiveId" clId="{7B1843CD-85D8-4BF6-9BA1-44B8E8F9A73E}" dt="2022-08-05T16:22:21.360" v="34" actId="26606"/>
          <ac:spMkLst>
            <pc:docMk/>
            <pc:sldMk cId="3773437235" sldId="257"/>
            <ac:spMk id="2" creationId="{F81430BA-C26B-B3F9-ABE2-48CA1D360CFA}"/>
          </ac:spMkLst>
        </pc:spChg>
        <pc:spChg chg="mod">
          <ac:chgData name="Roman Zhigalov" userId="1f97e9fdf7779aa5" providerId="LiveId" clId="{7B1843CD-85D8-4BF6-9BA1-44B8E8F9A73E}" dt="2022-08-05T16:22:21.360" v="34" actId="26606"/>
          <ac:spMkLst>
            <pc:docMk/>
            <pc:sldMk cId="3773437235" sldId="257"/>
            <ac:spMk id="3" creationId="{8A0A9D9D-F346-25C2-601C-5447B7C2ADC9}"/>
          </ac:spMkLst>
        </pc:spChg>
        <pc:spChg chg="add del">
          <ac:chgData name="Roman Zhigalov" userId="1f97e9fdf7779aa5" providerId="LiveId" clId="{7B1843CD-85D8-4BF6-9BA1-44B8E8F9A73E}" dt="2022-08-05T16:22:21.326" v="33" actId="26606"/>
          <ac:spMkLst>
            <pc:docMk/>
            <pc:sldMk cId="3773437235" sldId="257"/>
            <ac:spMk id="8" creationId="{100EDD19-6802-4EC3-95CE-CFFAB042CFD6}"/>
          </ac:spMkLst>
        </pc:spChg>
        <pc:spChg chg="add del">
          <ac:chgData name="Roman Zhigalov" userId="1f97e9fdf7779aa5" providerId="LiveId" clId="{7B1843CD-85D8-4BF6-9BA1-44B8E8F9A73E}" dt="2022-08-05T16:22:21.326" v="33" actId="26606"/>
          <ac:spMkLst>
            <pc:docMk/>
            <pc:sldMk cId="3773437235" sldId="257"/>
            <ac:spMk id="10" creationId="{DB17E863-922E-4C26-BD64-E8FD41D28661}"/>
          </ac:spMkLst>
        </pc:spChg>
        <pc:spChg chg="add">
          <ac:chgData name="Roman Zhigalov" userId="1f97e9fdf7779aa5" providerId="LiveId" clId="{7B1843CD-85D8-4BF6-9BA1-44B8E8F9A73E}" dt="2022-08-05T16:22:21.360" v="34" actId="26606"/>
          <ac:spMkLst>
            <pc:docMk/>
            <pc:sldMk cId="3773437235" sldId="257"/>
            <ac:spMk id="12" creationId="{2AEBC8F2-97B1-41B4-93F1-2D289E197FBA}"/>
          </ac:spMkLst>
        </pc:spChg>
        <pc:spChg chg="add">
          <ac:chgData name="Roman Zhigalov" userId="1f97e9fdf7779aa5" providerId="LiveId" clId="{7B1843CD-85D8-4BF6-9BA1-44B8E8F9A73E}" dt="2022-08-05T16:22:21.360" v="34" actId="26606"/>
          <ac:spMkLst>
            <pc:docMk/>
            <pc:sldMk cId="3773437235" sldId="257"/>
            <ac:spMk id="13" creationId="{827B839B-9ADE-406B-8590-F1CAEDED45A1}"/>
          </ac:spMkLst>
        </pc:spChg>
        <pc:spChg chg="add">
          <ac:chgData name="Roman Zhigalov" userId="1f97e9fdf7779aa5" providerId="LiveId" clId="{7B1843CD-85D8-4BF6-9BA1-44B8E8F9A73E}" dt="2022-08-05T16:22:21.360" v="34" actId="26606"/>
          <ac:spMkLst>
            <pc:docMk/>
            <pc:sldMk cId="3773437235" sldId="257"/>
            <ac:spMk id="14" creationId="{472E3A19-F5D5-48FC-BB9C-48C2F68F598B}"/>
          </ac:spMkLst>
        </pc:spChg>
        <pc:spChg chg="add">
          <ac:chgData name="Roman Zhigalov" userId="1f97e9fdf7779aa5" providerId="LiveId" clId="{7B1843CD-85D8-4BF6-9BA1-44B8E8F9A73E}" dt="2022-08-05T16:22:21.360" v="34" actId="26606"/>
          <ac:spMkLst>
            <pc:docMk/>
            <pc:sldMk cId="3773437235" sldId="257"/>
            <ac:spMk id="15" creationId="{CFE45BF0-46DB-408C-B5F7-7B11716805D4}"/>
          </ac:spMkLst>
        </pc:spChg>
        <pc:spChg chg="add">
          <ac:chgData name="Roman Zhigalov" userId="1f97e9fdf7779aa5" providerId="LiveId" clId="{7B1843CD-85D8-4BF6-9BA1-44B8E8F9A73E}" dt="2022-08-05T16:22:21.360" v="34" actId="26606"/>
          <ac:spMkLst>
            <pc:docMk/>
            <pc:sldMk cId="3773437235" sldId="257"/>
            <ac:spMk id="16" creationId="{7A62E32F-BB65-43A8-8EB5-92346890E549}"/>
          </ac:spMkLst>
        </pc:spChg>
        <pc:spChg chg="add">
          <ac:chgData name="Roman Zhigalov" userId="1f97e9fdf7779aa5" providerId="LiveId" clId="{7B1843CD-85D8-4BF6-9BA1-44B8E8F9A73E}" dt="2022-08-05T16:22:21.360" v="34" actId="26606"/>
          <ac:spMkLst>
            <pc:docMk/>
            <pc:sldMk cId="3773437235" sldId="257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7B1843CD-85D8-4BF6-9BA1-44B8E8F9A73E}" dt="2022-08-05T16:22:50.605" v="41" actId="26606"/>
        <pc:sldMkLst>
          <pc:docMk/>
          <pc:sldMk cId="280019308" sldId="258"/>
        </pc:sldMkLst>
        <pc:spChg chg="mod ord">
          <ac:chgData name="Roman Zhigalov" userId="1f97e9fdf7779aa5" providerId="LiveId" clId="{7B1843CD-85D8-4BF6-9BA1-44B8E8F9A73E}" dt="2022-08-05T16:22:50.605" v="41" actId="26606"/>
          <ac:spMkLst>
            <pc:docMk/>
            <pc:sldMk cId="280019308" sldId="258"/>
            <ac:spMk id="2" creationId="{D1FAED28-7B85-AC57-F425-B0C9B60D067A}"/>
          </ac:spMkLst>
        </pc:spChg>
        <pc:spChg chg="mod ord">
          <ac:chgData name="Roman Zhigalov" userId="1f97e9fdf7779aa5" providerId="LiveId" clId="{7B1843CD-85D8-4BF6-9BA1-44B8E8F9A73E}" dt="2022-08-05T16:22:50.605" v="41" actId="26606"/>
          <ac:spMkLst>
            <pc:docMk/>
            <pc:sldMk cId="280019308" sldId="258"/>
            <ac:spMk id="3" creationId="{8A91D5C6-642E-BCEA-2A01-15D4949A177A}"/>
          </ac:spMkLst>
        </pc:spChg>
        <pc:spChg chg="add del">
          <ac:chgData name="Roman Zhigalov" userId="1f97e9fdf7779aa5" providerId="LiveId" clId="{7B1843CD-85D8-4BF6-9BA1-44B8E8F9A73E}" dt="2022-08-05T16:22:50.605" v="41" actId="26606"/>
          <ac:spMkLst>
            <pc:docMk/>
            <pc:sldMk cId="280019308" sldId="258"/>
            <ac:spMk id="8" creationId="{84285630-E11A-4CC4-800A-68532E743884}"/>
          </ac:spMkLst>
        </pc:spChg>
        <pc:spChg chg="add del">
          <ac:chgData name="Roman Zhigalov" userId="1f97e9fdf7779aa5" providerId="LiveId" clId="{7B1843CD-85D8-4BF6-9BA1-44B8E8F9A73E}" dt="2022-08-05T16:22:50.605" v="41" actId="26606"/>
          <ac:spMkLst>
            <pc:docMk/>
            <pc:sldMk cId="280019308" sldId="258"/>
            <ac:spMk id="10" creationId="{069B0493-EC1B-42FD-A38E-D4620EA2CF5F}"/>
          </ac:spMkLst>
        </pc:spChg>
        <pc:spChg chg="add del">
          <ac:chgData name="Roman Zhigalov" userId="1f97e9fdf7779aa5" providerId="LiveId" clId="{7B1843CD-85D8-4BF6-9BA1-44B8E8F9A73E}" dt="2022-08-05T16:22:50.605" v="41" actId="26606"/>
          <ac:spMkLst>
            <pc:docMk/>
            <pc:sldMk cId="280019308" sldId="258"/>
            <ac:spMk id="12" creationId="{D263E12D-D6FE-41E6-98B7-EBA88FED2E74}"/>
          </ac:spMkLst>
        </pc:spChg>
        <pc:spChg chg="add del">
          <ac:chgData name="Roman Zhigalov" userId="1f97e9fdf7779aa5" providerId="LiveId" clId="{7B1843CD-85D8-4BF6-9BA1-44B8E8F9A73E}" dt="2022-08-05T16:22:50.605" v="41" actId="26606"/>
          <ac:spMkLst>
            <pc:docMk/>
            <pc:sldMk cId="280019308" sldId="258"/>
            <ac:spMk id="14" creationId="{80FAEE97-8C0C-4ED5-BC7D-C6870947B895}"/>
          </ac:spMkLst>
        </pc:spChg>
        <pc:spChg chg="add del">
          <ac:chgData name="Roman Zhigalov" userId="1f97e9fdf7779aa5" providerId="LiveId" clId="{7B1843CD-85D8-4BF6-9BA1-44B8E8F9A73E}" dt="2022-08-05T16:22:50.605" v="41" actId="26606"/>
          <ac:spMkLst>
            <pc:docMk/>
            <pc:sldMk cId="280019308" sldId="258"/>
            <ac:spMk id="16" creationId="{5BFAC9A7-CED6-40CD-BC73-6B06ECAC298E}"/>
          </ac:spMkLst>
        </pc:spChg>
        <pc:spChg chg="add del">
          <ac:chgData name="Roman Zhigalov" userId="1f97e9fdf7779aa5" providerId="LiveId" clId="{7B1843CD-85D8-4BF6-9BA1-44B8E8F9A73E}" dt="2022-08-05T16:22:50.605" v="41" actId="26606"/>
          <ac:spMkLst>
            <pc:docMk/>
            <pc:sldMk cId="280019308" sldId="258"/>
            <ac:spMk id="18" creationId="{880D38C5-CFB9-4498-AD9C-38B2BBF65BFA}"/>
          </ac:spMkLst>
        </pc:spChg>
        <pc:spChg chg="add">
          <ac:chgData name="Roman Zhigalov" userId="1f97e9fdf7779aa5" providerId="LiveId" clId="{7B1843CD-85D8-4BF6-9BA1-44B8E8F9A73E}" dt="2022-08-05T16:22:50.605" v="41" actId="26606"/>
          <ac:spMkLst>
            <pc:docMk/>
            <pc:sldMk cId="280019308" sldId="258"/>
            <ac:spMk id="23" creationId="{6D4DC915-E0A7-4A90-884E-E850BC13824E}"/>
          </ac:spMkLst>
        </pc:spChg>
        <pc:grpChg chg="add">
          <ac:chgData name="Roman Zhigalov" userId="1f97e9fdf7779aa5" providerId="LiveId" clId="{7B1843CD-85D8-4BF6-9BA1-44B8E8F9A73E}" dt="2022-08-05T16:22:50.605" v="41" actId="26606"/>
          <ac:grpSpMkLst>
            <pc:docMk/>
            <pc:sldMk cId="280019308" sldId="258"/>
            <ac:grpSpMk id="25" creationId="{2A63CDEE-5F6D-4664-ACDC-17D3FC7D0FD1}"/>
          </ac:grpSpMkLst>
        </pc:grpChg>
      </pc:sldChg>
      <pc:sldChg chg="addSp delSp modSp new mod setBg">
        <pc:chgData name="Roman Zhigalov" userId="1f97e9fdf7779aa5" providerId="LiveId" clId="{7B1843CD-85D8-4BF6-9BA1-44B8E8F9A73E}" dt="2022-08-05T16:30:14.460" v="119" actId="26606"/>
        <pc:sldMkLst>
          <pc:docMk/>
          <pc:sldMk cId="3871957997" sldId="259"/>
        </pc:sldMkLst>
        <pc:spChg chg="mod">
          <ac:chgData name="Roman Zhigalov" userId="1f97e9fdf7779aa5" providerId="LiveId" clId="{7B1843CD-85D8-4BF6-9BA1-44B8E8F9A73E}" dt="2022-08-05T16:30:14.460" v="119" actId="26606"/>
          <ac:spMkLst>
            <pc:docMk/>
            <pc:sldMk cId="3871957997" sldId="259"/>
            <ac:spMk id="2" creationId="{257CA396-1571-C9AC-F5D6-8182517C3C17}"/>
          </ac:spMkLst>
        </pc:spChg>
        <pc:spChg chg="del">
          <ac:chgData name="Roman Zhigalov" userId="1f97e9fdf7779aa5" providerId="LiveId" clId="{7B1843CD-85D8-4BF6-9BA1-44B8E8F9A73E}" dt="2022-08-05T16:30:08.430" v="114"/>
          <ac:spMkLst>
            <pc:docMk/>
            <pc:sldMk cId="3871957997" sldId="259"/>
            <ac:spMk id="3" creationId="{FFACCE07-3F7B-73DE-3B44-B85935E58813}"/>
          </ac:spMkLst>
        </pc:spChg>
        <pc:spChg chg="mod">
          <ac:chgData name="Roman Zhigalov" userId="1f97e9fdf7779aa5" providerId="LiveId" clId="{7B1843CD-85D8-4BF6-9BA1-44B8E8F9A73E}" dt="2022-08-05T16:30:14.460" v="119" actId="26606"/>
          <ac:spMkLst>
            <pc:docMk/>
            <pc:sldMk cId="3871957997" sldId="259"/>
            <ac:spMk id="4" creationId="{4BEA4CF2-F735-111C-118D-0F16E6BCFC42}"/>
          </ac:spMkLst>
        </pc:spChg>
        <pc:spChg chg="add del">
          <ac:chgData name="Roman Zhigalov" userId="1f97e9fdf7779aa5" providerId="LiveId" clId="{7B1843CD-85D8-4BF6-9BA1-44B8E8F9A73E}" dt="2022-08-05T16:30:13.798" v="116" actId="26606"/>
          <ac:spMkLst>
            <pc:docMk/>
            <pc:sldMk cId="3871957997" sldId="259"/>
            <ac:spMk id="1031" creationId="{F4C0B10B-D2C4-4A54-AFAD-3D27DF88BB37}"/>
          </ac:spMkLst>
        </pc:spChg>
        <pc:spChg chg="add">
          <ac:chgData name="Roman Zhigalov" userId="1f97e9fdf7779aa5" providerId="LiveId" clId="{7B1843CD-85D8-4BF6-9BA1-44B8E8F9A73E}" dt="2022-08-05T16:30:14.460" v="119" actId="26606"/>
          <ac:spMkLst>
            <pc:docMk/>
            <pc:sldMk cId="3871957997" sldId="259"/>
            <ac:spMk id="1035" creationId="{19B9933F-AAB3-444A-8BB5-9CA194A8BC63}"/>
          </ac:spMkLst>
        </pc:spChg>
        <pc:spChg chg="add">
          <ac:chgData name="Roman Zhigalov" userId="1f97e9fdf7779aa5" providerId="LiveId" clId="{7B1843CD-85D8-4BF6-9BA1-44B8E8F9A73E}" dt="2022-08-05T16:30:14.460" v="119" actId="26606"/>
          <ac:spMkLst>
            <pc:docMk/>
            <pc:sldMk cId="3871957997" sldId="259"/>
            <ac:spMk id="1037" creationId="{7D20183A-0B1D-4A1F-89B1-ADBEDBC6E54E}"/>
          </ac:spMkLst>
        </pc:spChg>
        <pc:spChg chg="add">
          <ac:chgData name="Roman Zhigalov" userId="1f97e9fdf7779aa5" providerId="LiveId" clId="{7B1843CD-85D8-4BF6-9BA1-44B8E8F9A73E}" dt="2022-08-05T16:30:14.460" v="119" actId="26606"/>
          <ac:spMkLst>
            <pc:docMk/>
            <pc:sldMk cId="3871957997" sldId="259"/>
            <ac:spMk id="1039" creationId="{131031D3-26CD-4214-A9A4-5857EFA15A0C}"/>
          </ac:spMkLst>
        </pc:spChg>
        <pc:spChg chg="add del">
          <ac:chgData name="Roman Zhigalov" userId="1f97e9fdf7779aa5" providerId="LiveId" clId="{7B1843CD-85D8-4BF6-9BA1-44B8E8F9A73E}" dt="2022-08-05T16:30:14.434" v="118" actId="26606"/>
          <ac:spMkLst>
            <pc:docMk/>
            <pc:sldMk cId="3871957997" sldId="259"/>
            <ac:spMk id="1040" creationId="{DD38EE57-B708-47C9-A4A4-E25F09FAB029}"/>
          </ac:spMkLst>
        </pc:spChg>
        <pc:spChg chg="add">
          <ac:chgData name="Roman Zhigalov" userId="1f97e9fdf7779aa5" providerId="LiveId" clId="{7B1843CD-85D8-4BF6-9BA1-44B8E8F9A73E}" dt="2022-08-05T16:30:14.460" v="119" actId="26606"/>
          <ac:spMkLst>
            <pc:docMk/>
            <pc:sldMk cId="3871957997" sldId="259"/>
            <ac:spMk id="1048" creationId="{B5FA7C47-B7C1-4D2E-AB49-ED23BA34BA83}"/>
          </ac:spMkLst>
        </pc:spChg>
        <pc:spChg chg="add">
          <ac:chgData name="Roman Zhigalov" userId="1f97e9fdf7779aa5" providerId="LiveId" clId="{7B1843CD-85D8-4BF6-9BA1-44B8E8F9A73E}" dt="2022-08-05T16:30:14.460" v="119" actId="26606"/>
          <ac:spMkLst>
            <pc:docMk/>
            <pc:sldMk cId="3871957997" sldId="259"/>
            <ac:spMk id="1049" creationId="{596EE156-ABF1-4329-A6BA-03B4254E0877}"/>
          </ac:spMkLst>
        </pc:spChg>
        <pc:grpChg chg="add del">
          <ac:chgData name="Roman Zhigalov" userId="1f97e9fdf7779aa5" providerId="LiveId" clId="{7B1843CD-85D8-4BF6-9BA1-44B8E8F9A73E}" dt="2022-08-05T16:30:13.798" v="116" actId="26606"/>
          <ac:grpSpMkLst>
            <pc:docMk/>
            <pc:sldMk cId="3871957997" sldId="259"/>
            <ac:grpSpMk id="1033" creationId="{B6BADB90-C74B-40D6-86DC-503F65FCE8DC}"/>
          </ac:grpSpMkLst>
        </pc:grpChg>
        <pc:grpChg chg="add del">
          <ac:chgData name="Roman Zhigalov" userId="1f97e9fdf7779aa5" providerId="LiveId" clId="{7B1843CD-85D8-4BF6-9BA1-44B8E8F9A73E}" dt="2022-08-05T16:30:14.434" v="118" actId="26606"/>
          <ac:grpSpMkLst>
            <pc:docMk/>
            <pc:sldMk cId="3871957997" sldId="259"/>
            <ac:grpSpMk id="1041" creationId="{57A28182-58A5-4DBB-8F64-BD944BCA8154}"/>
          </ac:grpSpMkLst>
        </pc:grpChg>
        <pc:picChg chg="add mod">
          <ac:chgData name="Roman Zhigalov" userId="1f97e9fdf7779aa5" providerId="LiveId" clId="{7B1843CD-85D8-4BF6-9BA1-44B8E8F9A73E}" dt="2022-08-05T16:30:14.460" v="119" actId="26606"/>
          <ac:picMkLst>
            <pc:docMk/>
            <pc:sldMk cId="3871957997" sldId="259"/>
            <ac:picMk id="1026" creationId="{BC110988-3468-DD3C-0770-AC68C1753646}"/>
          </ac:picMkLst>
        </pc:picChg>
      </pc:sldChg>
      <pc:sldChg chg="addSp modSp new mod setBg">
        <pc:chgData name="Roman Zhigalov" userId="1f97e9fdf7779aa5" providerId="LiveId" clId="{7B1843CD-85D8-4BF6-9BA1-44B8E8F9A73E}" dt="2022-08-05T16:32:04.137" v="150" actId="26606"/>
        <pc:sldMkLst>
          <pc:docMk/>
          <pc:sldMk cId="1473078452" sldId="260"/>
        </pc:sldMkLst>
        <pc:spChg chg="mod">
          <ac:chgData name="Roman Zhigalov" userId="1f97e9fdf7779aa5" providerId="LiveId" clId="{7B1843CD-85D8-4BF6-9BA1-44B8E8F9A73E}" dt="2022-08-05T16:32:04.137" v="150" actId="26606"/>
          <ac:spMkLst>
            <pc:docMk/>
            <pc:sldMk cId="1473078452" sldId="260"/>
            <ac:spMk id="2" creationId="{00A2C59F-DF84-4EFC-6EAF-B5D5437FEE53}"/>
          </ac:spMkLst>
        </pc:spChg>
        <pc:spChg chg="mod">
          <ac:chgData name="Roman Zhigalov" userId="1f97e9fdf7779aa5" providerId="LiveId" clId="{7B1843CD-85D8-4BF6-9BA1-44B8E8F9A73E}" dt="2022-08-05T16:32:04.137" v="150" actId="26606"/>
          <ac:spMkLst>
            <pc:docMk/>
            <pc:sldMk cId="1473078452" sldId="260"/>
            <ac:spMk id="3" creationId="{6D279EC7-9A99-788B-F69A-959DE0D44956}"/>
          </ac:spMkLst>
        </pc:spChg>
        <pc:spChg chg="add">
          <ac:chgData name="Roman Zhigalov" userId="1f97e9fdf7779aa5" providerId="LiveId" clId="{7B1843CD-85D8-4BF6-9BA1-44B8E8F9A73E}" dt="2022-08-05T16:32:04.137" v="150" actId="26606"/>
          <ac:spMkLst>
            <pc:docMk/>
            <pc:sldMk cId="1473078452" sldId="260"/>
            <ac:spMk id="8" creationId="{827B839B-9ADE-406B-8590-F1CAEDED45A1}"/>
          </ac:spMkLst>
        </pc:spChg>
        <pc:spChg chg="add">
          <ac:chgData name="Roman Zhigalov" userId="1f97e9fdf7779aa5" providerId="LiveId" clId="{7B1843CD-85D8-4BF6-9BA1-44B8E8F9A73E}" dt="2022-08-05T16:32:04.137" v="150" actId="26606"/>
          <ac:spMkLst>
            <pc:docMk/>
            <pc:sldMk cId="1473078452" sldId="260"/>
            <ac:spMk id="10" creationId="{CFE45BF0-46DB-408C-B5F7-7B11716805D4}"/>
          </ac:spMkLst>
        </pc:spChg>
        <pc:spChg chg="add">
          <ac:chgData name="Roman Zhigalov" userId="1f97e9fdf7779aa5" providerId="LiveId" clId="{7B1843CD-85D8-4BF6-9BA1-44B8E8F9A73E}" dt="2022-08-05T16:32:04.137" v="150" actId="26606"/>
          <ac:spMkLst>
            <pc:docMk/>
            <pc:sldMk cId="1473078452" sldId="260"/>
            <ac:spMk id="12" creationId="{2AEBC8F2-97B1-41B4-93F1-2D289E197FBA}"/>
          </ac:spMkLst>
        </pc:spChg>
        <pc:spChg chg="add">
          <ac:chgData name="Roman Zhigalov" userId="1f97e9fdf7779aa5" providerId="LiveId" clId="{7B1843CD-85D8-4BF6-9BA1-44B8E8F9A73E}" dt="2022-08-05T16:32:04.137" v="150" actId="26606"/>
          <ac:spMkLst>
            <pc:docMk/>
            <pc:sldMk cId="1473078452" sldId="260"/>
            <ac:spMk id="14" creationId="{472E3A19-F5D5-48FC-BB9C-48C2F68F598B}"/>
          </ac:spMkLst>
        </pc:spChg>
        <pc:spChg chg="add">
          <ac:chgData name="Roman Zhigalov" userId="1f97e9fdf7779aa5" providerId="LiveId" clId="{7B1843CD-85D8-4BF6-9BA1-44B8E8F9A73E}" dt="2022-08-05T16:32:04.137" v="150" actId="26606"/>
          <ac:spMkLst>
            <pc:docMk/>
            <pc:sldMk cId="1473078452" sldId="260"/>
            <ac:spMk id="16" creationId="{7A62E32F-BB65-43A8-8EB5-92346890E549}"/>
          </ac:spMkLst>
        </pc:spChg>
        <pc:spChg chg="add">
          <ac:chgData name="Roman Zhigalov" userId="1f97e9fdf7779aa5" providerId="LiveId" clId="{7B1843CD-85D8-4BF6-9BA1-44B8E8F9A73E}" dt="2022-08-05T16:32:04.137" v="150" actId="26606"/>
          <ac:spMkLst>
            <pc:docMk/>
            <pc:sldMk cId="1473078452" sldId="260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7B1843CD-85D8-4BF6-9BA1-44B8E8F9A73E}" dt="2022-08-05T16:41:30.455" v="333" actId="26606"/>
        <pc:sldMkLst>
          <pc:docMk/>
          <pc:sldMk cId="490030995" sldId="261"/>
        </pc:sldMkLst>
        <pc:spChg chg="mod">
          <ac:chgData name="Roman Zhigalov" userId="1f97e9fdf7779aa5" providerId="LiveId" clId="{7B1843CD-85D8-4BF6-9BA1-44B8E8F9A73E}" dt="2022-08-05T16:35:13.970" v="202" actId="26606"/>
          <ac:spMkLst>
            <pc:docMk/>
            <pc:sldMk cId="490030995" sldId="261"/>
            <ac:spMk id="2" creationId="{B2C7961B-584D-86CF-B09E-87905DD8E503}"/>
          </ac:spMkLst>
        </pc:spChg>
        <pc:spChg chg="mod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3" creationId="{D467F19C-E02B-B4AD-C311-F1AD0AF5ACBD}"/>
          </ac:spMkLst>
        </pc:spChg>
        <pc:spChg chg="add del">
          <ac:chgData name="Roman Zhigalov" userId="1f97e9fdf7779aa5" providerId="LiveId" clId="{7B1843CD-85D8-4BF6-9BA1-44B8E8F9A73E}" dt="2022-08-05T16:40:54.545" v="329" actId="26606"/>
          <ac:spMkLst>
            <pc:docMk/>
            <pc:sldMk cId="490030995" sldId="261"/>
            <ac:spMk id="8" creationId="{827B839B-9ADE-406B-8590-F1CAEDED45A1}"/>
          </ac:spMkLst>
        </pc:spChg>
        <pc:spChg chg="add del">
          <ac:chgData name="Roman Zhigalov" userId="1f97e9fdf7779aa5" providerId="LiveId" clId="{7B1843CD-85D8-4BF6-9BA1-44B8E8F9A73E}" dt="2022-08-05T16:40:54.545" v="329" actId="26606"/>
          <ac:spMkLst>
            <pc:docMk/>
            <pc:sldMk cId="490030995" sldId="261"/>
            <ac:spMk id="10" creationId="{CFE45BF0-46DB-408C-B5F7-7B11716805D4}"/>
          </ac:spMkLst>
        </pc:spChg>
        <pc:spChg chg="add del">
          <ac:chgData name="Roman Zhigalov" userId="1f97e9fdf7779aa5" providerId="LiveId" clId="{7B1843CD-85D8-4BF6-9BA1-44B8E8F9A73E}" dt="2022-08-05T16:40:54.545" v="329" actId="26606"/>
          <ac:spMkLst>
            <pc:docMk/>
            <pc:sldMk cId="490030995" sldId="261"/>
            <ac:spMk id="12" creationId="{2AEBC8F2-97B1-41B4-93F1-2D289E197FBA}"/>
          </ac:spMkLst>
        </pc:spChg>
        <pc:spChg chg="add del">
          <ac:chgData name="Roman Zhigalov" userId="1f97e9fdf7779aa5" providerId="LiveId" clId="{7B1843CD-85D8-4BF6-9BA1-44B8E8F9A73E}" dt="2022-08-05T16:40:54.545" v="329" actId="26606"/>
          <ac:spMkLst>
            <pc:docMk/>
            <pc:sldMk cId="490030995" sldId="261"/>
            <ac:spMk id="14" creationId="{472E3A19-F5D5-48FC-BB9C-48C2F68F598B}"/>
          </ac:spMkLst>
        </pc:spChg>
        <pc:spChg chg="add del">
          <ac:chgData name="Roman Zhigalov" userId="1f97e9fdf7779aa5" providerId="LiveId" clId="{7B1843CD-85D8-4BF6-9BA1-44B8E8F9A73E}" dt="2022-08-05T16:40:54.545" v="329" actId="26606"/>
          <ac:spMkLst>
            <pc:docMk/>
            <pc:sldMk cId="490030995" sldId="261"/>
            <ac:spMk id="16" creationId="{7A62E32F-BB65-43A8-8EB5-92346890E549}"/>
          </ac:spMkLst>
        </pc:spChg>
        <pc:spChg chg="add del">
          <ac:chgData name="Roman Zhigalov" userId="1f97e9fdf7779aa5" providerId="LiveId" clId="{7B1843CD-85D8-4BF6-9BA1-44B8E8F9A73E}" dt="2022-08-05T16:40:54.545" v="329" actId="26606"/>
          <ac:spMkLst>
            <pc:docMk/>
            <pc:sldMk cId="490030995" sldId="261"/>
            <ac:spMk id="18" creationId="{14E91B64-9FCC-451E-AFB4-A827D6329367}"/>
          </ac:spMkLst>
        </pc:spChg>
        <pc:spChg chg="add del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23" creationId="{827B839B-9ADE-406B-8590-F1CAEDED45A1}"/>
          </ac:spMkLst>
        </pc:spChg>
        <pc:spChg chg="add del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25" creationId="{CFE45BF0-46DB-408C-B5F7-7B11716805D4}"/>
          </ac:spMkLst>
        </pc:spChg>
        <pc:spChg chg="add del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27" creationId="{2AEBC8F2-97B1-41B4-93F1-2D289E197FBA}"/>
          </ac:spMkLst>
        </pc:spChg>
        <pc:spChg chg="add del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29" creationId="{472E3A19-F5D5-48FC-BB9C-48C2F68F598B}"/>
          </ac:spMkLst>
        </pc:spChg>
        <pc:spChg chg="add del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31" creationId="{7A62E32F-BB65-43A8-8EB5-92346890E549}"/>
          </ac:spMkLst>
        </pc:spChg>
        <pc:spChg chg="add del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33" creationId="{14E91B64-9FCC-451E-AFB4-A827D6329367}"/>
          </ac:spMkLst>
        </pc:spChg>
        <pc:spChg chg="add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38" creationId="{827B839B-9ADE-406B-8590-F1CAEDED45A1}"/>
          </ac:spMkLst>
        </pc:spChg>
        <pc:spChg chg="add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40" creationId="{CFE45BF0-46DB-408C-B5F7-7B11716805D4}"/>
          </ac:spMkLst>
        </pc:spChg>
        <pc:spChg chg="add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42" creationId="{2AEBC8F2-97B1-41B4-93F1-2D289E197FBA}"/>
          </ac:spMkLst>
        </pc:spChg>
        <pc:spChg chg="add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44" creationId="{472E3A19-F5D5-48FC-BB9C-48C2F68F598B}"/>
          </ac:spMkLst>
        </pc:spChg>
        <pc:spChg chg="add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46" creationId="{7A62E32F-BB65-43A8-8EB5-92346890E549}"/>
          </ac:spMkLst>
        </pc:spChg>
        <pc:spChg chg="add">
          <ac:chgData name="Roman Zhigalov" userId="1f97e9fdf7779aa5" providerId="LiveId" clId="{7B1843CD-85D8-4BF6-9BA1-44B8E8F9A73E}" dt="2022-08-05T16:41:30.455" v="333" actId="26606"/>
          <ac:spMkLst>
            <pc:docMk/>
            <pc:sldMk cId="490030995" sldId="261"/>
            <ac:spMk id="48" creationId="{14E91B64-9FCC-451E-AFB4-A827D6329367}"/>
          </ac:spMkLst>
        </pc:spChg>
      </pc:sldChg>
      <pc:sldChg chg="addSp delSp modSp new mod setBg">
        <pc:chgData name="Roman Zhigalov" userId="1f97e9fdf7779aa5" providerId="LiveId" clId="{7B1843CD-85D8-4BF6-9BA1-44B8E8F9A73E}" dt="2022-08-05T16:36:11.070" v="231" actId="27614"/>
        <pc:sldMkLst>
          <pc:docMk/>
          <pc:sldMk cId="3559684130" sldId="262"/>
        </pc:sldMkLst>
        <pc:spChg chg="mod ord">
          <ac:chgData name="Roman Zhigalov" userId="1f97e9fdf7779aa5" providerId="LiveId" clId="{7B1843CD-85D8-4BF6-9BA1-44B8E8F9A73E}" dt="2022-08-05T16:36:07.847" v="230" actId="26606"/>
          <ac:spMkLst>
            <pc:docMk/>
            <pc:sldMk cId="3559684130" sldId="262"/>
            <ac:spMk id="2" creationId="{83CF5C27-ACF5-14DA-D218-D2EC59ABA357}"/>
          </ac:spMkLst>
        </pc:spChg>
        <pc:spChg chg="del">
          <ac:chgData name="Roman Zhigalov" userId="1f97e9fdf7779aa5" providerId="LiveId" clId="{7B1843CD-85D8-4BF6-9BA1-44B8E8F9A73E}" dt="2022-08-05T16:35:58.840" v="204" actId="22"/>
          <ac:spMkLst>
            <pc:docMk/>
            <pc:sldMk cId="3559684130" sldId="262"/>
            <ac:spMk id="3" creationId="{C0A01604-CDBE-FD9C-1F91-FCE36216241E}"/>
          </ac:spMkLst>
        </pc:spChg>
        <pc:spChg chg="add">
          <ac:chgData name="Roman Zhigalov" userId="1f97e9fdf7779aa5" providerId="LiveId" clId="{7B1843CD-85D8-4BF6-9BA1-44B8E8F9A73E}" dt="2022-08-05T16:36:07.847" v="230" actId="26606"/>
          <ac:spMkLst>
            <pc:docMk/>
            <pc:sldMk cId="3559684130" sldId="262"/>
            <ac:spMk id="10" creationId="{B9D7E975-9161-4F2D-AC53-69E1912F6B5D}"/>
          </ac:spMkLst>
        </pc:spChg>
        <pc:spChg chg="add">
          <ac:chgData name="Roman Zhigalov" userId="1f97e9fdf7779aa5" providerId="LiveId" clId="{7B1843CD-85D8-4BF6-9BA1-44B8E8F9A73E}" dt="2022-08-05T16:36:07.847" v="230" actId="26606"/>
          <ac:spMkLst>
            <pc:docMk/>
            <pc:sldMk cId="3559684130" sldId="262"/>
            <ac:spMk id="12" creationId="{827DC2C4-B485-428A-BF4A-472D2967F47F}"/>
          </ac:spMkLst>
        </pc:spChg>
        <pc:spChg chg="add">
          <ac:chgData name="Roman Zhigalov" userId="1f97e9fdf7779aa5" providerId="LiveId" clId="{7B1843CD-85D8-4BF6-9BA1-44B8E8F9A73E}" dt="2022-08-05T16:36:07.847" v="230" actId="26606"/>
          <ac:spMkLst>
            <pc:docMk/>
            <pc:sldMk cId="3559684130" sldId="262"/>
            <ac:spMk id="14" creationId="{463E6235-1649-4B47-9862-4026FC473B6F}"/>
          </ac:spMkLst>
        </pc:spChg>
        <pc:picChg chg="add mod ord">
          <ac:chgData name="Roman Zhigalov" userId="1f97e9fdf7779aa5" providerId="LiveId" clId="{7B1843CD-85D8-4BF6-9BA1-44B8E8F9A73E}" dt="2022-08-05T16:36:11.070" v="231" actId="27614"/>
          <ac:picMkLst>
            <pc:docMk/>
            <pc:sldMk cId="3559684130" sldId="262"/>
            <ac:picMk id="5" creationId="{C94AAD47-BBE5-4349-9C4C-3FDB75091343}"/>
          </ac:picMkLst>
        </pc:picChg>
      </pc:sldChg>
      <pc:sldChg chg="addSp delSp modSp new mod setBg">
        <pc:chgData name="Roman Zhigalov" userId="1f97e9fdf7779aa5" providerId="LiveId" clId="{7B1843CD-85D8-4BF6-9BA1-44B8E8F9A73E}" dt="2022-08-05T16:38:43.040" v="279" actId="20577"/>
        <pc:sldMkLst>
          <pc:docMk/>
          <pc:sldMk cId="3401336784" sldId="263"/>
        </pc:sldMkLst>
        <pc:spChg chg="mod ord">
          <ac:chgData name="Roman Zhigalov" userId="1f97e9fdf7779aa5" providerId="LiveId" clId="{7B1843CD-85D8-4BF6-9BA1-44B8E8F9A73E}" dt="2022-08-05T16:38:43.040" v="279" actId="20577"/>
          <ac:spMkLst>
            <pc:docMk/>
            <pc:sldMk cId="3401336784" sldId="263"/>
            <ac:spMk id="2" creationId="{3AE79D91-171C-1B34-94E5-C900588C25BD}"/>
          </ac:spMkLst>
        </pc:spChg>
        <pc:spChg chg="del">
          <ac:chgData name="Roman Zhigalov" userId="1f97e9fdf7779aa5" providerId="LiveId" clId="{7B1843CD-85D8-4BF6-9BA1-44B8E8F9A73E}" dt="2022-08-05T16:37:32.670" v="233"/>
          <ac:spMkLst>
            <pc:docMk/>
            <pc:sldMk cId="3401336784" sldId="263"/>
            <ac:spMk id="3" creationId="{6B25A54D-452D-41D5-C8DE-619F0710E225}"/>
          </ac:spMkLst>
        </pc:spChg>
        <pc:spChg chg="del">
          <ac:chgData name="Roman Zhigalov" userId="1f97e9fdf7779aa5" providerId="LiveId" clId="{7B1843CD-85D8-4BF6-9BA1-44B8E8F9A73E}" dt="2022-08-05T16:38:29.440" v="271"/>
          <ac:spMkLst>
            <pc:docMk/>
            <pc:sldMk cId="3401336784" sldId="263"/>
            <ac:spMk id="4" creationId="{5D372F8B-FCCB-6645-3E32-104782232EF5}"/>
          </ac:spMkLst>
        </pc:spChg>
        <pc:spChg chg="add">
          <ac:chgData name="Roman Zhigalov" userId="1f97e9fdf7779aa5" providerId="LiveId" clId="{7B1843CD-85D8-4BF6-9BA1-44B8E8F9A73E}" dt="2022-08-05T16:38:33.410" v="274" actId="26606"/>
          <ac:spMkLst>
            <pc:docMk/>
            <pc:sldMk cId="3401336784" sldId="263"/>
            <ac:spMk id="2057" creationId="{823AC064-BC96-4F32-8AE1-B2FD38754823}"/>
          </ac:spMkLst>
        </pc:spChg>
        <pc:picChg chg="add mod ord">
          <ac:chgData name="Roman Zhigalov" userId="1f97e9fdf7779aa5" providerId="LiveId" clId="{7B1843CD-85D8-4BF6-9BA1-44B8E8F9A73E}" dt="2022-08-05T16:38:33.410" v="274" actId="26606"/>
          <ac:picMkLst>
            <pc:docMk/>
            <pc:sldMk cId="3401336784" sldId="263"/>
            <ac:picMk id="2050" creationId="{9D415AC2-5EC6-DD24-348D-F9C5CAB93712}"/>
          </ac:picMkLst>
        </pc:picChg>
        <pc:picChg chg="add mod">
          <ac:chgData name="Roman Zhigalov" userId="1f97e9fdf7779aa5" providerId="LiveId" clId="{7B1843CD-85D8-4BF6-9BA1-44B8E8F9A73E}" dt="2022-08-05T16:38:33.410" v="274" actId="26606"/>
          <ac:picMkLst>
            <pc:docMk/>
            <pc:sldMk cId="3401336784" sldId="263"/>
            <ac:picMk id="2052" creationId="{1EEF73F5-285A-B0B4-30D9-FF6A983BB921}"/>
          </ac:picMkLst>
        </pc:picChg>
        <pc:cxnChg chg="add">
          <ac:chgData name="Roman Zhigalov" userId="1f97e9fdf7779aa5" providerId="LiveId" clId="{7B1843CD-85D8-4BF6-9BA1-44B8E8F9A73E}" dt="2022-08-05T16:38:33.410" v="274" actId="26606"/>
          <ac:cxnSpMkLst>
            <pc:docMk/>
            <pc:sldMk cId="3401336784" sldId="263"/>
            <ac:cxnSpMk id="2059" creationId="{7E7C77BC-7138-40B1-A15B-20F57A494629}"/>
          </ac:cxnSpMkLst>
        </pc:cxnChg>
        <pc:cxnChg chg="add">
          <ac:chgData name="Roman Zhigalov" userId="1f97e9fdf7779aa5" providerId="LiveId" clId="{7B1843CD-85D8-4BF6-9BA1-44B8E8F9A73E}" dt="2022-08-05T16:38:33.410" v="274" actId="26606"/>
          <ac:cxnSpMkLst>
            <pc:docMk/>
            <pc:sldMk cId="3401336784" sldId="263"/>
            <ac:cxnSpMk id="2061" creationId="{DB146403-F3D6-484B-B2ED-97F9565D0370}"/>
          </ac:cxnSpMkLst>
        </pc:cxnChg>
      </pc:sldChg>
      <pc:sldChg chg="addSp delSp modSp new mod setBg modClrScheme chgLayout">
        <pc:chgData name="Roman Zhigalov" userId="1f97e9fdf7779aa5" providerId="LiveId" clId="{7B1843CD-85D8-4BF6-9BA1-44B8E8F9A73E}" dt="2022-08-05T16:40:31.911" v="326" actId="27614"/>
        <pc:sldMkLst>
          <pc:docMk/>
          <pc:sldMk cId="2683823571" sldId="264"/>
        </pc:sldMkLst>
        <pc:spChg chg="del mod ord">
          <ac:chgData name="Roman Zhigalov" userId="1f97e9fdf7779aa5" providerId="LiveId" clId="{7B1843CD-85D8-4BF6-9BA1-44B8E8F9A73E}" dt="2022-08-05T16:40:04.879" v="281" actId="700"/>
          <ac:spMkLst>
            <pc:docMk/>
            <pc:sldMk cId="2683823571" sldId="264"/>
            <ac:spMk id="2" creationId="{78463AAC-CCAF-A205-5081-D744C3F86773}"/>
          </ac:spMkLst>
        </pc:spChg>
        <pc:spChg chg="del mod ord">
          <ac:chgData name="Roman Zhigalov" userId="1f97e9fdf7779aa5" providerId="LiveId" clId="{7B1843CD-85D8-4BF6-9BA1-44B8E8F9A73E}" dt="2022-08-05T16:40:04.879" v="281" actId="700"/>
          <ac:spMkLst>
            <pc:docMk/>
            <pc:sldMk cId="2683823571" sldId="264"/>
            <ac:spMk id="3" creationId="{A9C7FC39-2EF4-B259-4EA4-8C74CDD5DE09}"/>
          </ac:spMkLst>
        </pc:spChg>
        <pc:spChg chg="add mod ord">
          <ac:chgData name="Roman Zhigalov" userId="1f97e9fdf7779aa5" providerId="LiveId" clId="{7B1843CD-85D8-4BF6-9BA1-44B8E8F9A73E}" dt="2022-08-05T16:40:28.945" v="324" actId="26606"/>
          <ac:spMkLst>
            <pc:docMk/>
            <pc:sldMk cId="2683823571" sldId="264"/>
            <ac:spMk id="4" creationId="{4A8502B3-2469-EC50-BD64-5A22DF10E312}"/>
          </ac:spMkLst>
        </pc:spChg>
        <pc:spChg chg="add del mod ord">
          <ac:chgData name="Roman Zhigalov" userId="1f97e9fdf7779aa5" providerId="LiveId" clId="{7B1843CD-85D8-4BF6-9BA1-44B8E8F9A73E}" dt="2022-08-05T16:40:06.210" v="282"/>
          <ac:spMkLst>
            <pc:docMk/>
            <pc:sldMk cId="2683823571" sldId="264"/>
            <ac:spMk id="5" creationId="{FB014C96-77EC-81A4-7E51-6309F2EDF2E3}"/>
          </ac:spMkLst>
        </pc:spChg>
        <pc:spChg chg="add del mod ord">
          <ac:chgData name="Roman Zhigalov" userId="1f97e9fdf7779aa5" providerId="LiveId" clId="{7B1843CD-85D8-4BF6-9BA1-44B8E8F9A73E}" dt="2022-08-05T16:40:20.160" v="304"/>
          <ac:spMkLst>
            <pc:docMk/>
            <pc:sldMk cId="2683823571" sldId="264"/>
            <ac:spMk id="6" creationId="{94AA8B54-C256-0181-7333-69F7FAB7BB8A}"/>
          </ac:spMkLst>
        </pc:spChg>
        <pc:picChg chg="add mod">
          <ac:chgData name="Roman Zhigalov" userId="1f97e9fdf7779aa5" providerId="LiveId" clId="{7B1843CD-85D8-4BF6-9BA1-44B8E8F9A73E}" dt="2022-08-05T16:40:31.390" v="325" actId="27614"/>
          <ac:picMkLst>
            <pc:docMk/>
            <pc:sldMk cId="2683823571" sldId="264"/>
            <ac:picMk id="3074" creationId="{B7987ED3-1EB8-6076-2379-F1F99E1B3DF6}"/>
          </ac:picMkLst>
        </pc:picChg>
        <pc:picChg chg="add mod">
          <ac:chgData name="Roman Zhigalov" userId="1f97e9fdf7779aa5" providerId="LiveId" clId="{7B1843CD-85D8-4BF6-9BA1-44B8E8F9A73E}" dt="2022-08-05T16:40:31.911" v="326" actId="27614"/>
          <ac:picMkLst>
            <pc:docMk/>
            <pc:sldMk cId="2683823571" sldId="264"/>
            <ac:picMk id="3076" creationId="{DEA397C1-506E-9BFE-EB11-6292128E28A5}"/>
          </ac:picMkLst>
        </pc:picChg>
      </pc:sldChg>
      <pc:sldChg chg="addSp delSp modSp new del mod setBg">
        <pc:chgData name="Roman Zhigalov" userId="1f97e9fdf7779aa5" providerId="LiveId" clId="{7B1843CD-85D8-4BF6-9BA1-44B8E8F9A73E}" dt="2022-08-05T16:45:40.178" v="416" actId="47"/>
        <pc:sldMkLst>
          <pc:docMk/>
          <pc:sldMk cId="540244178" sldId="265"/>
        </pc:sldMkLst>
        <pc:spChg chg="mod">
          <ac:chgData name="Roman Zhigalov" userId="1f97e9fdf7779aa5" providerId="LiveId" clId="{7B1843CD-85D8-4BF6-9BA1-44B8E8F9A73E}" dt="2022-08-05T16:45:15.683" v="401" actId="26606"/>
          <ac:spMkLst>
            <pc:docMk/>
            <pc:sldMk cId="540244178" sldId="265"/>
            <ac:spMk id="2" creationId="{15A3C0B3-2064-1C36-692F-02A12E576ACB}"/>
          </ac:spMkLst>
        </pc:spChg>
        <pc:spChg chg="mod">
          <ac:chgData name="Roman Zhigalov" userId="1f97e9fdf7779aa5" providerId="LiveId" clId="{7B1843CD-85D8-4BF6-9BA1-44B8E8F9A73E}" dt="2022-08-05T16:45:15.683" v="401" actId="26606"/>
          <ac:spMkLst>
            <pc:docMk/>
            <pc:sldMk cId="540244178" sldId="265"/>
            <ac:spMk id="3" creationId="{C51322FC-6EDC-41C0-5C36-322C8FADFDAB}"/>
          </ac:spMkLst>
        </pc:spChg>
        <pc:spChg chg="add del">
          <ac:chgData name="Roman Zhigalov" userId="1f97e9fdf7779aa5" providerId="LiveId" clId="{7B1843CD-85D8-4BF6-9BA1-44B8E8F9A73E}" dt="2022-08-05T16:45:01.065" v="399" actId="26606"/>
          <ac:spMkLst>
            <pc:docMk/>
            <pc:sldMk cId="540244178" sldId="265"/>
            <ac:spMk id="8" creationId="{DBF61EA3-B236-439E-9C0B-340980D56BEE}"/>
          </ac:spMkLst>
        </pc:spChg>
        <pc:spChg chg="add del">
          <ac:chgData name="Roman Zhigalov" userId="1f97e9fdf7779aa5" providerId="LiveId" clId="{7B1843CD-85D8-4BF6-9BA1-44B8E8F9A73E}" dt="2022-08-05T16:45:01.065" v="399" actId="26606"/>
          <ac:spMkLst>
            <pc:docMk/>
            <pc:sldMk cId="540244178" sldId="265"/>
            <ac:spMk id="14" creationId="{E659831F-0D9A-4C63-9EBB-8435B85A440F}"/>
          </ac:spMkLst>
        </pc:spChg>
        <pc:spChg chg="add del">
          <ac:chgData name="Roman Zhigalov" userId="1f97e9fdf7779aa5" providerId="LiveId" clId="{7B1843CD-85D8-4BF6-9BA1-44B8E8F9A73E}" dt="2022-08-05T16:45:15.683" v="401" actId="26606"/>
          <ac:spMkLst>
            <pc:docMk/>
            <pc:sldMk cId="540244178" sldId="265"/>
            <ac:spMk id="16" creationId="{DE7FFD28-545C-4C88-A2E7-152FB234C92C}"/>
          </ac:spMkLst>
        </pc:spChg>
        <pc:grpChg chg="add del">
          <ac:chgData name="Roman Zhigalov" userId="1f97e9fdf7779aa5" providerId="LiveId" clId="{7B1843CD-85D8-4BF6-9BA1-44B8E8F9A73E}" dt="2022-08-05T16:45:01.065" v="399" actId="26606"/>
          <ac:grpSpMkLst>
            <pc:docMk/>
            <pc:sldMk cId="540244178" sldId="265"/>
            <ac:grpSpMk id="10" creationId="{28FAF094-D087-493F-8DF9-A486C2D6BBAA}"/>
          </ac:grpSpMkLst>
        </pc:grpChg>
      </pc:sldChg>
      <pc:sldChg chg="modSp add mod">
        <pc:chgData name="Roman Zhigalov" userId="1f97e9fdf7779aa5" providerId="LiveId" clId="{7B1843CD-85D8-4BF6-9BA1-44B8E8F9A73E}" dt="2022-08-05T16:45:38.411" v="415" actId="20577"/>
        <pc:sldMkLst>
          <pc:docMk/>
          <pc:sldMk cId="1000352065" sldId="266"/>
        </pc:sldMkLst>
        <pc:spChg chg="mod">
          <ac:chgData name="Roman Zhigalov" userId="1f97e9fdf7779aa5" providerId="LiveId" clId="{7B1843CD-85D8-4BF6-9BA1-44B8E8F9A73E}" dt="2022-08-05T16:45:38.411" v="415" actId="20577"/>
          <ac:spMkLst>
            <pc:docMk/>
            <pc:sldMk cId="1000352065" sldId="266"/>
            <ac:spMk id="2" creationId="{B2C7961B-584D-86CF-B09E-87905DD8E503}"/>
          </ac:spMkLst>
        </pc:spChg>
        <pc:spChg chg="mod">
          <ac:chgData name="Roman Zhigalov" userId="1f97e9fdf7779aa5" providerId="LiveId" clId="{7B1843CD-85D8-4BF6-9BA1-44B8E8F9A73E}" dt="2022-08-05T16:45:35.302" v="404"/>
          <ac:spMkLst>
            <pc:docMk/>
            <pc:sldMk cId="1000352065" sldId="266"/>
            <ac:spMk id="3" creationId="{D467F19C-E02B-B4AD-C311-F1AD0AF5ACBD}"/>
          </ac:spMkLst>
        </pc:spChg>
      </pc:sldChg>
      <pc:sldChg chg="addSp modSp new del mod setBg">
        <pc:chgData name="Roman Zhigalov" userId="1f97e9fdf7779aa5" providerId="LiveId" clId="{7B1843CD-85D8-4BF6-9BA1-44B8E8F9A73E}" dt="2022-08-05T16:48:31.275" v="479" actId="47"/>
        <pc:sldMkLst>
          <pc:docMk/>
          <pc:sldMk cId="3863581885" sldId="267"/>
        </pc:sldMkLst>
        <pc:spChg chg="mod">
          <ac:chgData name="Roman Zhigalov" userId="1f97e9fdf7779aa5" providerId="LiveId" clId="{7B1843CD-85D8-4BF6-9BA1-44B8E8F9A73E}" dt="2022-08-05T16:47:30.850" v="474" actId="26606"/>
          <ac:spMkLst>
            <pc:docMk/>
            <pc:sldMk cId="3863581885" sldId="267"/>
            <ac:spMk id="2" creationId="{C9C0B154-AE94-2C70-21A8-81E0E71477F3}"/>
          </ac:spMkLst>
        </pc:spChg>
        <pc:spChg chg="mod">
          <ac:chgData name="Roman Zhigalov" userId="1f97e9fdf7779aa5" providerId="LiveId" clId="{7B1843CD-85D8-4BF6-9BA1-44B8E8F9A73E}" dt="2022-08-05T16:48:30.020" v="478" actId="6549"/>
          <ac:spMkLst>
            <pc:docMk/>
            <pc:sldMk cId="3863581885" sldId="267"/>
            <ac:spMk id="3" creationId="{1D023935-CCFC-3D3A-1EB7-17A553688E1F}"/>
          </ac:spMkLst>
        </pc:spChg>
        <pc:spChg chg="add">
          <ac:chgData name="Roman Zhigalov" userId="1f97e9fdf7779aa5" providerId="LiveId" clId="{7B1843CD-85D8-4BF6-9BA1-44B8E8F9A73E}" dt="2022-08-05T16:47:30.850" v="474" actId="26606"/>
          <ac:spMkLst>
            <pc:docMk/>
            <pc:sldMk cId="3863581885" sldId="267"/>
            <ac:spMk id="8" creationId="{DE7FFD28-545C-4C88-A2E7-152FB234C92C}"/>
          </ac:spMkLst>
        </pc:spChg>
      </pc:sldChg>
      <pc:sldChg chg="addSp delSp modSp add mod ord">
        <pc:chgData name="Roman Zhigalov" userId="1f97e9fdf7779aa5" providerId="LiveId" clId="{7B1843CD-85D8-4BF6-9BA1-44B8E8F9A73E}" dt="2022-08-05T16:48:44.733" v="503" actId="27636"/>
        <pc:sldMkLst>
          <pc:docMk/>
          <pc:sldMk cId="674929980" sldId="268"/>
        </pc:sldMkLst>
        <pc:spChg chg="mod">
          <ac:chgData name="Roman Zhigalov" userId="1f97e9fdf7779aa5" providerId="LiveId" clId="{7B1843CD-85D8-4BF6-9BA1-44B8E8F9A73E}" dt="2022-08-05T16:48:42.873" v="501" actId="26606"/>
          <ac:spMkLst>
            <pc:docMk/>
            <pc:sldMk cId="674929980" sldId="268"/>
            <ac:spMk id="2" creationId="{B2C7961B-584D-86CF-B09E-87905DD8E503}"/>
          </ac:spMkLst>
        </pc:spChg>
        <pc:spChg chg="mod">
          <ac:chgData name="Roman Zhigalov" userId="1f97e9fdf7779aa5" providerId="LiveId" clId="{7B1843CD-85D8-4BF6-9BA1-44B8E8F9A73E}" dt="2022-08-05T16:48:44.733" v="503" actId="27636"/>
          <ac:spMkLst>
            <pc:docMk/>
            <pc:sldMk cId="674929980" sldId="268"/>
            <ac:spMk id="3" creationId="{D467F19C-E02B-B4AD-C311-F1AD0AF5ACBD}"/>
          </ac:spMkLst>
        </pc:spChg>
        <pc:spChg chg="add del">
          <ac:chgData name="Roman Zhigalov" userId="1f97e9fdf7779aa5" providerId="LiveId" clId="{7B1843CD-85D8-4BF6-9BA1-44B8E8F9A73E}" dt="2022-08-05T16:48:42.873" v="501" actId="26606"/>
          <ac:spMkLst>
            <pc:docMk/>
            <pc:sldMk cId="674929980" sldId="268"/>
            <ac:spMk id="38" creationId="{827B839B-9ADE-406B-8590-F1CAEDED45A1}"/>
          </ac:spMkLst>
        </pc:spChg>
        <pc:spChg chg="add del">
          <ac:chgData name="Roman Zhigalov" userId="1f97e9fdf7779aa5" providerId="LiveId" clId="{7B1843CD-85D8-4BF6-9BA1-44B8E8F9A73E}" dt="2022-08-05T16:48:42.873" v="501" actId="26606"/>
          <ac:spMkLst>
            <pc:docMk/>
            <pc:sldMk cId="674929980" sldId="268"/>
            <ac:spMk id="40" creationId="{CFE45BF0-46DB-408C-B5F7-7B11716805D4}"/>
          </ac:spMkLst>
        </pc:spChg>
        <pc:spChg chg="add del">
          <ac:chgData name="Roman Zhigalov" userId="1f97e9fdf7779aa5" providerId="LiveId" clId="{7B1843CD-85D8-4BF6-9BA1-44B8E8F9A73E}" dt="2022-08-05T16:48:42.873" v="501" actId="26606"/>
          <ac:spMkLst>
            <pc:docMk/>
            <pc:sldMk cId="674929980" sldId="268"/>
            <ac:spMk id="42" creationId="{2AEBC8F2-97B1-41B4-93F1-2D289E197FBA}"/>
          </ac:spMkLst>
        </pc:spChg>
        <pc:spChg chg="add del">
          <ac:chgData name="Roman Zhigalov" userId="1f97e9fdf7779aa5" providerId="LiveId" clId="{7B1843CD-85D8-4BF6-9BA1-44B8E8F9A73E}" dt="2022-08-05T16:48:42.873" v="501" actId="26606"/>
          <ac:spMkLst>
            <pc:docMk/>
            <pc:sldMk cId="674929980" sldId="268"/>
            <ac:spMk id="44" creationId="{472E3A19-F5D5-48FC-BB9C-48C2F68F598B}"/>
          </ac:spMkLst>
        </pc:spChg>
        <pc:spChg chg="add del">
          <ac:chgData name="Roman Zhigalov" userId="1f97e9fdf7779aa5" providerId="LiveId" clId="{7B1843CD-85D8-4BF6-9BA1-44B8E8F9A73E}" dt="2022-08-05T16:48:42.873" v="501" actId="26606"/>
          <ac:spMkLst>
            <pc:docMk/>
            <pc:sldMk cId="674929980" sldId="268"/>
            <ac:spMk id="46" creationId="{7A62E32F-BB65-43A8-8EB5-92346890E549}"/>
          </ac:spMkLst>
        </pc:spChg>
        <pc:spChg chg="add del">
          <ac:chgData name="Roman Zhigalov" userId="1f97e9fdf7779aa5" providerId="LiveId" clId="{7B1843CD-85D8-4BF6-9BA1-44B8E8F9A73E}" dt="2022-08-05T16:48:42.873" v="501" actId="26606"/>
          <ac:spMkLst>
            <pc:docMk/>
            <pc:sldMk cId="674929980" sldId="268"/>
            <ac:spMk id="48" creationId="{14E91B64-9FCC-451E-AFB4-A827D6329367}"/>
          </ac:spMkLst>
        </pc:spChg>
        <pc:spChg chg="add del">
          <ac:chgData name="Roman Zhigalov" userId="1f97e9fdf7779aa5" providerId="LiveId" clId="{7B1843CD-85D8-4BF6-9BA1-44B8E8F9A73E}" dt="2022-08-05T16:48:42.873" v="501" actId="26606"/>
          <ac:spMkLst>
            <pc:docMk/>
            <pc:sldMk cId="674929980" sldId="268"/>
            <ac:spMk id="53" creationId="{DE7FFD28-545C-4C88-A2E7-152FB234C92C}"/>
          </ac:spMkLst>
        </pc:spChg>
      </pc:sldChg>
      <pc:sldChg chg="addSp delSp modSp new mod setBg">
        <pc:chgData name="Roman Zhigalov" userId="1f97e9fdf7779aa5" providerId="LiveId" clId="{7B1843CD-85D8-4BF6-9BA1-44B8E8F9A73E}" dt="2022-08-05T16:49:47.920" v="506" actId="26606"/>
        <pc:sldMkLst>
          <pc:docMk/>
          <pc:sldMk cId="1524021764" sldId="269"/>
        </pc:sldMkLst>
        <pc:spChg chg="del">
          <ac:chgData name="Roman Zhigalov" userId="1f97e9fdf7779aa5" providerId="LiveId" clId="{7B1843CD-85D8-4BF6-9BA1-44B8E8F9A73E}" dt="2022-08-05T16:49:47.920" v="506" actId="26606"/>
          <ac:spMkLst>
            <pc:docMk/>
            <pc:sldMk cId="1524021764" sldId="269"/>
            <ac:spMk id="2" creationId="{FF6DF8E5-8CDB-5EF7-B4B2-3F13E6B0AEB8}"/>
          </ac:spMkLst>
        </pc:spChg>
        <pc:spChg chg="del">
          <ac:chgData name="Roman Zhigalov" userId="1f97e9fdf7779aa5" providerId="LiveId" clId="{7B1843CD-85D8-4BF6-9BA1-44B8E8F9A73E}" dt="2022-08-05T16:49:44.820" v="505"/>
          <ac:spMkLst>
            <pc:docMk/>
            <pc:sldMk cId="1524021764" sldId="269"/>
            <ac:spMk id="3" creationId="{47E746FD-1C20-EC94-2271-B60D5B347539}"/>
          </ac:spMkLst>
        </pc:spChg>
        <pc:spChg chg="add">
          <ac:chgData name="Roman Zhigalov" userId="1f97e9fdf7779aa5" providerId="LiveId" clId="{7B1843CD-85D8-4BF6-9BA1-44B8E8F9A73E}" dt="2022-08-05T16:49:47.920" v="506" actId="26606"/>
          <ac:spMkLst>
            <pc:docMk/>
            <pc:sldMk cId="1524021764" sldId="269"/>
            <ac:spMk id="4103" creationId="{42A4FC2C-047E-45A5-965D-8E1E3BF09BC6}"/>
          </ac:spMkLst>
        </pc:spChg>
        <pc:picChg chg="add mod">
          <ac:chgData name="Roman Zhigalov" userId="1f97e9fdf7779aa5" providerId="LiveId" clId="{7B1843CD-85D8-4BF6-9BA1-44B8E8F9A73E}" dt="2022-08-05T16:49:47.920" v="506" actId="26606"/>
          <ac:picMkLst>
            <pc:docMk/>
            <pc:sldMk cId="1524021764" sldId="269"/>
            <ac:picMk id="4098" creationId="{DF2E4FF6-8B7C-6117-F46D-9F5EC05AAAF5}"/>
          </ac:picMkLst>
        </pc:picChg>
      </pc:sldChg>
      <pc:sldChg chg="addSp delSp modSp new mod setBg">
        <pc:chgData name="Roman Zhigalov" userId="1f97e9fdf7779aa5" providerId="LiveId" clId="{7B1843CD-85D8-4BF6-9BA1-44B8E8F9A73E}" dt="2022-08-05T16:50:42.076" v="510" actId="27614"/>
        <pc:sldMkLst>
          <pc:docMk/>
          <pc:sldMk cId="505181684" sldId="270"/>
        </pc:sldMkLst>
        <pc:spChg chg="del">
          <ac:chgData name="Roman Zhigalov" userId="1f97e9fdf7779aa5" providerId="LiveId" clId="{7B1843CD-85D8-4BF6-9BA1-44B8E8F9A73E}" dt="2022-08-05T16:50:39.630" v="509" actId="26606"/>
          <ac:spMkLst>
            <pc:docMk/>
            <pc:sldMk cId="505181684" sldId="270"/>
            <ac:spMk id="2" creationId="{2F11904E-0D46-880D-1869-785BE5C0B262}"/>
          </ac:spMkLst>
        </pc:spChg>
        <pc:spChg chg="del">
          <ac:chgData name="Roman Zhigalov" userId="1f97e9fdf7779aa5" providerId="LiveId" clId="{7B1843CD-85D8-4BF6-9BA1-44B8E8F9A73E}" dt="2022-08-05T16:50:37.402" v="508"/>
          <ac:spMkLst>
            <pc:docMk/>
            <pc:sldMk cId="505181684" sldId="270"/>
            <ac:spMk id="3" creationId="{E12DDE97-7A67-37D7-CD07-2BAA325A7AE9}"/>
          </ac:spMkLst>
        </pc:spChg>
        <pc:spChg chg="add">
          <ac:chgData name="Roman Zhigalov" userId="1f97e9fdf7779aa5" providerId="LiveId" clId="{7B1843CD-85D8-4BF6-9BA1-44B8E8F9A73E}" dt="2022-08-05T16:50:39.630" v="509" actId="26606"/>
          <ac:spMkLst>
            <pc:docMk/>
            <pc:sldMk cId="505181684" sldId="270"/>
            <ac:spMk id="5127" creationId="{42A4FC2C-047E-45A5-965D-8E1E3BF09BC6}"/>
          </ac:spMkLst>
        </pc:spChg>
        <pc:picChg chg="add mod">
          <ac:chgData name="Roman Zhigalov" userId="1f97e9fdf7779aa5" providerId="LiveId" clId="{7B1843CD-85D8-4BF6-9BA1-44B8E8F9A73E}" dt="2022-08-05T16:50:42.076" v="510" actId="27614"/>
          <ac:picMkLst>
            <pc:docMk/>
            <pc:sldMk cId="505181684" sldId="270"/>
            <ac:picMk id="5122" creationId="{85AB44AA-ED07-725A-D504-6BC30FE95332}"/>
          </ac:picMkLst>
        </pc:picChg>
      </pc:sldChg>
      <pc:sldChg chg="new del">
        <pc:chgData name="Roman Zhigalov" userId="1f97e9fdf7779aa5" providerId="LiveId" clId="{7B1843CD-85D8-4BF6-9BA1-44B8E8F9A73E}" dt="2022-08-05T16:50:52.210" v="513" actId="47"/>
        <pc:sldMkLst>
          <pc:docMk/>
          <pc:sldMk cId="177511709" sldId="271"/>
        </pc:sldMkLst>
      </pc:sldChg>
      <pc:sldChg chg="modSp add mod ord">
        <pc:chgData name="Roman Zhigalov" userId="1f97e9fdf7779aa5" providerId="LiveId" clId="{7B1843CD-85D8-4BF6-9BA1-44B8E8F9A73E}" dt="2022-08-05T16:51:04.101" v="537"/>
        <pc:sldMkLst>
          <pc:docMk/>
          <pc:sldMk cId="455979868" sldId="272"/>
        </pc:sldMkLst>
        <pc:spChg chg="mod">
          <ac:chgData name="Roman Zhigalov" userId="1f97e9fdf7779aa5" providerId="LiveId" clId="{7B1843CD-85D8-4BF6-9BA1-44B8E8F9A73E}" dt="2022-08-05T16:51:00.430" v="535" actId="20577"/>
          <ac:spMkLst>
            <pc:docMk/>
            <pc:sldMk cId="455979868" sldId="272"/>
            <ac:spMk id="2" creationId="{D1FAED28-7B85-AC57-F425-B0C9B60D067A}"/>
          </ac:spMkLst>
        </pc:spChg>
      </pc:sldChg>
      <pc:sldChg chg="addSp modSp new del mod setBg">
        <pc:chgData name="Roman Zhigalov" userId="1f97e9fdf7779aa5" providerId="LiveId" clId="{7B1843CD-85D8-4BF6-9BA1-44B8E8F9A73E}" dt="2022-08-05T17:03:41.016" v="843" actId="47"/>
        <pc:sldMkLst>
          <pc:docMk/>
          <pc:sldMk cId="438147518" sldId="273"/>
        </pc:sldMkLst>
        <pc:spChg chg="mod">
          <ac:chgData name="Roman Zhigalov" userId="1f97e9fdf7779aa5" providerId="LiveId" clId="{7B1843CD-85D8-4BF6-9BA1-44B8E8F9A73E}" dt="2022-08-05T16:53:25.179" v="580" actId="26606"/>
          <ac:spMkLst>
            <pc:docMk/>
            <pc:sldMk cId="438147518" sldId="273"/>
            <ac:spMk id="2" creationId="{EA51FB61-59F7-7FB6-EAE4-59D734E406B6}"/>
          </ac:spMkLst>
        </pc:spChg>
        <pc:spChg chg="mod">
          <ac:chgData name="Roman Zhigalov" userId="1f97e9fdf7779aa5" providerId="LiveId" clId="{7B1843CD-85D8-4BF6-9BA1-44B8E8F9A73E}" dt="2022-08-05T16:53:25.179" v="580" actId="26606"/>
          <ac:spMkLst>
            <pc:docMk/>
            <pc:sldMk cId="438147518" sldId="273"/>
            <ac:spMk id="3" creationId="{C9307FB8-F1BD-7B26-DB83-0E8C77EE0554}"/>
          </ac:spMkLst>
        </pc:spChg>
        <pc:spChg chg="add">
          <ac:chgData name="Roman Zhigalov" userId="1f97e9fdf7779aa5" providerId="LiveId" clId="{7B1843CD-85D8-4BF6-9BA1-44B8E8F9A73E}" dt="2022-08-05T16:53:25.179" v="580" actId="26606"/>
          <ac:spMkLst>
            <pc:docMk/>
            <pc:sldMk cId="438147518" sldId="273"/>
            <ac:spMk id="8" creationId="{100EDD19-6802-4EC3-95CE-CFFAB042CFD6}"/>
          </ac:spMkLst>
        </pc:spChg>
        <pc:spChg chg="add">
          <ac:chgData name="Roman Zhigalov" userId="1f97e9fdf7779aa5" providerId="LiveId" clId="{7B1843CD-85D8-4BF6-9BA1-44B8E8F9A73E}" dt="2022-08-05T16:53:25.179" v="580" actId="26606"/>
          <ac:spMkLst>
            <pc:docMk/>
            <pc:sldMk cId="438147518" sldId="273"/>
            <ac:spMk id="10" creationId="{DB17E863-922E-4C26-BD64-E8FD41D28661}"/>
          </ac:spMkLst>
        </pc:spChg>
      </pc:sldChg>
      <pc:sldChg chg="addSp delSp modSp new mod setBg">
        <pc:chgData name="Roman Zhigalov" userId="1f97e9fdf7779aa5" providerId="LiveId" clId="{7B1843CD-85D8-4BF6-9BA1-44B8E8F9A73E}" dt="2022-08-05T16:56:16.133" v="614" actId="962"/>
        <pc:sldMkLst>
          <pc:docMk/>
          <pc:sldMk cId="2340933515" sldId="274"/>
        </pc:sldMkLst>
        <pc:spChg chg="mod ord">
          <ac:chgData name="Roman Zhigalov" userId="1f97e9fdf7779aa5" providerId="LiveId" clId="{7B1843CD-85D8-4BF6-9BA1-44B8E8F9A73E}" dt="2022-08-05T16:56:13.858" v="612" actId="26606"/>
          <ac:spMkLst>
            <pc:docMk/>
            <pc:sldMk cId="2340933515" sldId="274"/>
            <ac:spMk id="2" creationId="{76E2248D-A729-E6EB-DB10-8A678A4EC91C}"/>
          </ac:spMkLst>
        </pc:spChg>
        <pc:spChg chg="del">
          <ac:chgData name="Roman Zhigalov" userId="1f97e9fdf7779aa5" providerId="LiveId" clId="{7B1843CD-85D8-4BF6-9BA1-44B8E8F9A73E}" dt="2022-08-05T16:56:11.337" v="611"/>
          <ac:spMkLst>
            <pc:docMk/>
            <pc:sldMk cId="2340933515" sldId="274"/>
            <ac:spMk id="3" creationId="{5FBD3018-C3BB-57C5-9069-511651CBFDE8}"/>
          </ac:spMkLst>
        </pc:spChg>
        <pc:spChg chg="add">
          <ac:chgData name="Roman Zhigalov" userId="1f97e9fdf7779aa5" providerId="LiveId" clId="{7B1843CD-85D8-4BF6-9BA1-44B8E8F9A73E}" dt="2022-08-05T16:56:13.858" v="612" actId="26606"/>
          <ac:spMkLst>
            <pc:docMk/>
            <pc:sldMk cId="2340933515" sldId="274"/>
            <ac:spMk id="9" creationId="{37C89E4B-3C9F-44B9-8B86-D9E3D112D8EC}"/>
          </ac:spMkLst>
        </pc:spChg>
        <pc:picChg chg="add mod">
          <ac:chgData name="Roman Zhigalov" userId="1f97e9fdf7779aa5" providerId="LiveId" clId="{7B1843CD-85D8-4BF6-9BA1-44B8E8F9A73E}" dt="2022-08-05T16:56:16.133" v="614" actId="962"/>
          <ac:picMkLst>
            <pc:docMk/>
            <pc:sldMk cId="2340933515" sldId="274"/>
            <ac:picMk id="4" creationId="{7CC0D926-1605-278A-5433-245D32BC3B03}"/>
          </ac:picMkLst>
        </pc:picChg>
        <pc:cxnChg chg="add">
          <ac:chgData name="Roman Zhigalov" userId="1f97e9fdf7779aa5" providerId="LiveId" clId="{7B1843CD-85D8-4BF6-9BA1-44B8E8F9A73E}" dt="2022-08-05T16:56:13.858" v="612" actId="26606"/>
          <ac:cxnSpMkLst>
            <pc:docMk/>
            <pc:sldMk cId="2340933515" sldId="274"/>
            <ac:cxnSpMk id="11" creationId="{AA2EAA10-076F-46BD-8F0F-B9A2FB77A85C}"/>
          </ac:cxnSpMkLst>
        </pc:cxnChg>
        <pc:cxnChg chg="add">
          <ac:chgData name="Roman Zhigalov" userId="1f97e9fdf7779aa5" providerId="LiveId" clId="{7B1843CD-85D8-4BF6-9BA1-44B8E8F9A73E}" dt="2022-08-05T16:56:13.858" v="612" actId="26606"/>
          <ac:cxnSpMkLst>
            <pc:docMk/>
            <pc:sldMk cId="2340933515" sldId="274"/>
            <ac:cxnSpMk id="13" creationId="{D891E407-403B-4764-86C9-33A56D3BCAA3}"/>
          </ac:cxnSpMkLst>
        </pc:cxnChg>
      </pc:sldChg>
      <pc:sldChg chg="addSp delSp modSp new mod setBg setClrOvrMap">
        <pc:chgData name="Roman Zhigalov" userId="1f97e9fdf7779aa5" providerId="LiveId" clId="{7B1843CD-85D8-4BF6-9BA1-44B8E8F9A73E}" dt="2022-08-05T16:56:31.800" v="618" actId="27614"/>
        <pc:sldMkLst>
          <pc:docMk/>
          <pc:sldMk cId="2871753399" sldId="275"/>
        </pc:sldMkLst>
        <pc:spChg chg="del">
          <ac:chgData name="Roman Zhigalov" userId="1f97e9fdf7779aa5" providerId="LiveId" clId="{7B1843CD-85D8-4BF6-9BA1-44B8E8F9A73E}" dt="2022-08-05T16:56:29.814" v="617" actId="26606"/>
          <ac:spMkLst>
            <pc:docMk/>
            <pc:sldMk cId="2871753399" sldId="275"/>
            <ac:spMk id="2" creationId="{41FF2908-9BD3-4F62-2B74-8C06ABB59B64}"/>
          </ac:spMkLst>
        </pc:spChg>
        <pc:spChg chg="del">
          <ac:chgData name="Roman Zhigalov" userId="1f97e9fdf7779aa5" providerId="LiveId" clId="{7B1843CD-85D8-4BF6-9BA1-44B8E8F9A73E}" dt="2022-08-05T16:56:24.953" v="616"/>
          <ac:spMkLst>
            <pc:docMk/>
            <pc:sldMk cId="2871753399" sldId="275"/>
            <ac:spMk id="3" creationId="{E195600B-741E-4074-5B2F-558B21FA4218}"/>
          </ac:spMkLst>
        </pc:spChg>
        <pc:picChg chg="add mod">
          <ac:chgData name="Roman Zhigalov" userId="1f97e9fdf7779aa5" providerId="LiveId" clId="{7B1843CD-85D8-4BF6-9BA1-44B8E8F9A73E}" dt="2022-08-05T16:56:31.800" v="618" actId="27614"/>
          <ac:picMkLst>
            <pc:docMk/>
            <pc:sldMk cId="2871753399" sldId="275"/>
            <ac:picMk id="6146" creationId="{8B074989-9150-A8B2-8B56-A05C6A97469D}"/>
          </ac:picMkLst>
        </pc:picChg>
      </pc:sldChg>
      <pc:sldChg chg="addSp delSp modSp new mod setBg">
        <pc:chgData name="Roman Zhigalov" userId="1f97e9fdf7779aa5" providerId="LiveId" clId="{7B1843CD-85D8-4BF6-9BA1-44B8E8F9A73E}" dt="2022-08-05T16:58:04.713" v="690" actId="26606"/>
        <pc:sldMkLst>
          <pc:docMk/>
          <pc:sldMk cId="3975918015" sldId="276"/>
        </pc:sldMkLst>
        <pc:spChg chg="mod ord">
          <ac:chgData name="Roman Zhigalov" userId="1f97e9fdf7779aa5" providerId="LiveId" clId="{7B1843CD-85D8-4BF6-9BA1-44B8E8F9A73E}" dt="2022-08-05T16:58:04.713" v="690" actId="26606"/>
          <ac:spMkLst>
            <pc:docMk/>
            <pc:sldMk cId="3975918015" sldId="276"/>
            <ac:spMk id="2" creationId="{1C5E05B1-A53F-DC54-9ADB-1F12873ABE2C}"/>
          </ac:spMkLst>
        </pc:spChg>
        <pc:spChg chg="del">
          <ac:chgData name="Roman Zhigalov" userId="1f97e9fdf7779aa5" providerId="LiveId" clId="{7B1843CD-85D8-4BF6-9BA1-44B8E8F9A73E}" dt="2022-08-05T16:58:01.087" v="689"/>
          <ac:spMkLst>
            <pc:docMk/>
            <pc:sldMk cId="3975918015" sldId="276"/>
            <ac:spMk id="3" creationId="{BC3BBD7F-CC65-867D-8B7A-E4D0F80E6473}"/>
          </ac:spMkLst>
        </pc:spChg>
        <pc:spChg chg="add">
          <ac:chgData name="Roman Zhigalov" userId="1f97e9fdf7779aa5" providerId="LiveId" clId="{7B1843CD-85D8-4BF6-9BA1-44B8E8F9A73E}" dt="2022-08-05T16:58:04.713" v="690" actId="26606"/>
          <ac:spMkLst>
            <pc:docMk/>
            <pc:sldMk cId="3975918015" sldId="276"/>
            <ac:spMk id="7175" creationId="{37C89E4B-3C9F-44B9-8B86-D9E3D112D8EC}"/>
          </ac:spMkLst>
        </pc:spChg>
        <pc:picChg chg="add mod">
          <ac:chgData name="Roman Zhigalov" userId="1f97e9fdf7779aa5" providerId="LiveId" clId="{7B1843CD-85D8-4BF6-9BA1-44B8E8F9A73E}" dt="2022-08-05T16:58:04.713" v="690" actId="26606"/>
          <ac:picMkLst>
            <pc:docMk/>
            <pc:sldMk cId="3975918015" sldId="276"/>
            <ac:picMk id="7170" creationId="{D689129A-F412-6692-33A4-B4D235DC67D7}"/>
          </ac:picMkLst>
        </pc:picChg>
        <pc:cxnChg chg="add">
          <ac:chgData name="Roman Zhigalov" userId="1f97e9fdf7779aa5" providerId="LiveId" clId="{7B1843CD-85D8-4BF6-9BA1-44B8E8F9A73E}" dt="2022-08-05T16:58:04.713" v="690" actId="26606"/>
          <ac:cxnSpMkLst>
            <pc:docMk/>
            <pc:sldMk cId="3975918015" sldId="276"/>
            <ac:cxnSpMk id="7177" creationId="{AA2EAA10-076F-46BD-8F0F-B9A2FB77A85C}"/>
          </ac:cxnSpMkLst>
        </pc:cxnChg>
        <pc:cxnChg chg="add">
          <ac:chgData name="Roman Zhigalov" userId="1f97e9fdf7779aa5" providerId="LiveId" clId="{7B1843CD-85D8-4BF6-9BA1-44B8E8F9A73E}" dt="2022-08-05T16:58:04.713" v="690" actId="26606"/>
          <ac:cxnSpMkLst>
            <pc:docMk/>
            <pc:sldMk cId="3975918015" sldId="276"/>
            <ac:cxnSpMk id="7179" creationId="{D891E407-403B-4764-86C9-33A56D3BCAA3}"/>
          </ac:cxnSpMkLst>
        </pc:cxnChg>
      </pc:sldChg>
      <pc:sldChg chg="addSp delSp modSp new mod setBg">
        <pc:chgData name="Roman Zhigalov" userId="1f97e9fdf7779aa5" providerId="LiveId" clId="{7B1843CD-85D8-4BF6-9BA1-44B8E8F9A73E}" dt="2022-08-05T16:59:07.133" v="730" actId="27614"/>
        <pc:sldMkLst>
          <pc:docMk/>
          <pc:sldMk cId="42766652" sldId="277"/>
        </pc:sldMkLst>
        <pc:spChg chg="mod ord">
          <ac:chgData name="Roman Zhigalov" userId="1f97e9fdf7779aa5" providerId="LiveId" clId="{7B1843CD-85D8-4BF6-9BA1-44B8E8F9A73E}" dt="2022-08-05T16:59:04.483" v="729" actId="26606"/>
          <ac:spMkLst>
            <pc:docMk/>
            <pc:sldMk cId="42766652" sldId="277"/>
            <ac:spMk id="2" creationId="{B4194B79-25E7-72ED-E9F1-30768CDBB92A}"/>
          </ac:spMkLst>
        </pc:spChg>
        <pc:spChg chg="del">
          <ac:chgData name="Roman Zhigalov" userId="1f97e9fdf7779aa5" providerId="LiveId" clId="{7B1843CD-85D8-4BF6-9BA1-44B8E8F9A73E}" dt="2022-08-05T16:59:01.059" v="728"/>
          <ac:spMkLst>
            <pc:docMk/>
            <pc:sldMk cId="42766652" sldId="277"/>
            <ac:spMk id="3" creationId="{429ADE7A-5731-1C75-2593-406FE1EC3DB9}"/>
          </ac:spMkLst>
        </pc:spChg>
        <pc:spChg chg="add">
          <ac:chgData name="Roman Zhigalov" userId="1f97e9fdf7779aa5" providerId="LiveId" clId="{7B1843CD-85D8-4BF6-9BA1-44B8E8F9A73E}" dt="2022-08-05T16:59:04.483" v="729" actId="26606"/>
          <ac:spMkLst>
            <pc:docMk/>
            <pc:sldMk cId="42766652" sldId="277"/>
            <ac:spMk id="8199" creationId="{37C89E4B-3C9F-44B9-8B86-D9E3D112D8EC}"/>
          </ac:spMkLst>
        </pc:spChg>
        <pc:picChg chg="add mod">
          <ac:chgData name="Roman Zhigalov" userId="1f97e9fdf7779aa5" providerId="LiveId" clId="{7B1843CD-85D8-4BF6-9BA1-44B8E8F9A73E}" dt="2022-08-05T16:59:07.133" v="730" actId="27614"/>
          <ac:picMkLst>
            <pc:docMk/>
            <pc:sldMk cId="42766652" sldId="277"/>
            <ac:picMk id="8194" creationId="{1D3AC0ED-E014-E3CF-7C68-98849E00A0D3}"/>
          </ac:picMkLst>
        </pc:picChg>
        <pc:cxnChg chg="add">
          <ac:chgData name="Roman Zhigalov" userId="1f97e9fdf7779aa5" providerId="LiveId" clId="{7B1843CD-85D8-4BF6-9BA1-44B8E8F9A73E}" dt="2022-08-05T16:59:04.483" v="729" actId="26606"/>
          <ac:cxnSpMkLst>
            <pc:docMk/>
            <pc:sldMk cId="42766652" sldId="277"/>
            <ac:cxnSpMk id="8201" creationId="{AA2EAA10-076F-46BD-8F0F-B9A2FB77A85C}"/>
          </ac:cxnSpMkLst>
        </pc:cxnChg>
        <pc:cxnChg chg="add">
          <ac:chgData name="Roman Zhigalov" userId="1f97e9fdf7779aa5" providerId="LiveId" clId="{7B1843CD-85D8-4BF6-9BA1-44B8E8F9A73E}" dt="2022-08-05T16:59:04.483" v="729" actId="26606"/>
          <ac:cxnSpMkLst>
            <pc:docMk/>
            <pc:sldMk cId="42766652" sldId="277"/>
            <ac:cxnSpMk id="8203" creationId="{D891E407-403B-4764-86C9-33A56D3BCAA3}"/>
          </ac:cxnSpMkLst>
        </pc:cxnChg>
      </pc:sldChg>
      <pc:sldChg chg="modSp add mod ord">
        <pc:chgData name="Roman Zhigalov" userId="1f97e9fdf7779aa5" providerId="LiveId" clId="{7B1843CD-85D8-4BF6-9BA1-44B8E8F9A73E}" dt="2022-08-05T16:59:28.027" v="741"/>
        <pc:sldMkLst>
          <pc:docMk/>
          <pc:sldMk cId="3541274432" sldId="278"/>
        </pc:sldMkLst>
        <pc:spChg chg="mod">
          <ac:chgData name="Roman Zhigalov" userId="1f97e9fdf7779aa5" providerId="LiveId" clId="{7B1843CD-85D8-4BF6-9BA1-44B8E8F9A73E}" dt="2022-08-05T16:59:28.027" v="741"/>
          <ac:spMkLst>
            <pc:docMk/>
            <pc:sldMk cId="3541274432" sldId="278"/>
            <ac:spMk id="2" creationId="{D1FAED28-7B85-AC57-F425-B0C9B60D067A}"/>
          </ac:spMkLst>
        </pc:spChg>
      </pc:sldChg>
      <pc:sldChg chg="addSp delSp modSp new del mod setBg">
        <pc:chgData name="Roman Zhigalov" userId="1f97e9fdf7779aa5" providerId="LiveId" clId="{7B1843CD-85D8-4BF6-9BA1-44B8E8F9A73E}" dt="2022-08-05T17:04:33.122" v="887" actId="47"/>
        <pc:sldMkLst>
          <pc:docMk/>
          <pc:sldMk cId="3122172012" sldId="279"/>
        </pc:sldMkLst>
        <pc:spChg chg="mod">
          <ac:chgData name="Roman Zhigalov" userId="1f97e9fdf7779aa5" providerId="LiveId" clId="{7B1843CD-85D8-4BF6-9BA1-44B8E8F9A73E}" dt="2022-08-05T17:03:17.963" v="819" actId="26606"/>
          <ac:spMkLst>
            <pc:docMk/>
            <pc:sldMk cId="3122172012" sldId="279"/>
            <ac:spMk id="2" creationId="{6161480A-BFC6-DBEE-298C-22E52C007BBB}"/>
          </ac:spMkLst>
        </pc:spChg>
        <pc:spChg chg="del mod">
          <ac:chgData name="Roman Zhigalov" userId="1f97e9fdf7779aa5" providerId="LiveId" clId="{7B1843CD-85D8-4BF6-9BA1-44B8E8F9A73E}" dt="2022-08-05T17:03:17.963" v="819" actId="26606"/>
          <ac:spMkLst>
            <pc:docMk/>
            <pc:sldMk cId="3122172012" sldId="279"/>
            <ac:spMk id="3" creationId="{1B7663F5-741D-D47D-4042-C24E21209120}"/>
          </ac:spMkLst>
        </pc:spChg>
        <pc:spChg chg="add">
          <ac:chgData name="Roman Zhigalov" userId="1f97e9fdf7779aa5" providerId="LiveId" clId="{7B1843CD-85D8-4BF6-9BA1-44B8E8F9A73E}" dt="2022-08-05T17:03:17.963" v="819" actId="26606"/>
          <ac:spMkLst>
            <pc:docMk/>
            <pc:sldMk cId="3122172012" sldId="279"/>
            <ac:spMk id="9" creationId="{2E442304-DDBD-4F7B-8017-36BCC863FB40}"/>
          </ac:spMkLst>
        </pc:spChg>
        <pc:spChg chg="add">
          <ac:chgData name="Roman Zhigalov" userId="1f97e9fdf7779aa5" providerId="LiveId" clId="{7B1843CD-85D8-4BF6-9BA1-44B8E8F9A73E}" dt="2022-08-05T17:03:17.963" v="819" actId="26606"/>
          <ac:spMkLst>
            <pc:docMk/>
            <pc:sldMk cId="3122172012" sldId="279"/>
            <ac:spMk id="11" creationId="{5E107275-3853-46FD-A241-DE4355A42675}"/>
          </ac:spMkLst>
        </pc:spChg>
        <pc:graphicFrameChg chg="add">
          <ac:chgData name="Roman Zhigalov" userId="1f97e9fdf7779aa5" providerId="LiveId" clId="{7B1843CD-85D8-4BF6-9BA1-44B8E8F9A73E}" dt="2022-08-05T17:03:17.963" v="819" actId="26606"/>
          <ac:graphicFrameMkLst>
            <pc:docMk/>
            <pc:sldMk cId="3122172012" sldId="279"/>
            <ac:graphicFrameMk id="5" creationId="{CB0B6F6F-DF39-BD08-71DA-47C63FA9F316}"/>
          </ac:graphicFrameMkLst>
        </pc:graphicFrameChg>
      </pc:sldChg>
      <pc:sldChg chg="modSp add mod ord">
        <pc:chgData name="Roman Zhigalov" userId="1f97e9fdf7779aa5" providerId="LiveId" clId="{7B1843CD-85D8-4BF6-9BA1-44B8E8F9A73E}" dt="2022-08-05T17:03:39.581" v="842" actId="20577"/>
        <pc:sldMkLst>
          <pc:docMk/>
          <pc:sldMk cId="1274271987" sldId="280"/>
        </pc:sldMkLst>
        <pc:spChg chg="mod">
          <ac:chgData name="Roman Zhigalov" userId="1f97e9fdf7779aa5" providerId="LiveId" clId="{7B1843CD-85D8-4BF6-9BA1-44B8E8F9A73E}" dt="2022-08-05T17:03:39.581" v="842" actId="20577"/>
          <ac:spMkLst>
            <pc:docMk/>
            <pc:sldMk cId="1274271987" sldId="280"/>
            <ac:spMk id="2" creationId="{B2C7961B-584D-86CF-B09E-87905DD8E503}"/>
          </ac:spMkLst>
        </pc:spChg>
        <pc:spChg chg="mod">
          <ac:chgData name="Roman Zhigalov" userId="1f97e9fdf7779aa5" providerId="LiveId" clId="{7B1843CD-85D8-4BF6-9BA1-44B8E8F9A73E}" dt="2022-08-05T17:03:34.877" v="823"/>
          <ac:spMkLst>
            <pc:docMk/>
            <pc:sldMk cId="1274271987" sldId="280"/>
            <ac:spMk id="3" creationId="{D467F19C-E02B-B4AD-C311-F1AD0AF5ACBD}"/>
          </ac:spMkLst>
        </pc:spChg>
      </pc:sldChg>
      <pc:sldChg chg="modSp add mod ord">
        <pc:chgData name="Roman Zhigalov" userId="1f97e9fdf7779aa5" providerId="LiveId" clId="{7B1843CD-85D8-4BF6-9BA1-44B8E8F9A73E}" dt="2022-08-05T17:04:30.757" v="886" actId="255"/>
        <pc:sldMkLst>
          <pc:docMk/>
          <pc:sldMk cId="3612577395" sldId="281"/>
        </pc:sldMkLst>
        <pc:spChg chg="mod">
          <ac:chgData name="Roman Zhigalov" userId="1f97e9fdf7779aa5" providerId="LiveId" clId="{7B1843CD-85D8-4BF6-9BA1-44B8E8F9A73E}" dt="2022-08-05T17:03:55.041" v="878" actId="20577"/>
          <ac:spMkLst>
            <pc:docMk/>
            <pc:sldMk cId="3612577395" sldId="281"/>
            <ac:spMk id="2" creationId="{B2C7961B-584D-86CF-B09E-87905DD8E503}"/>
          </ac:spMkLst>
        </pc:spChg>
        <pc:spChg chg="mod">
          <ac:chgData name="Roman Zhigalov" userId="1f97e9fdf7779aa5" providerId="LiveId" clId="{7B1843CD-85D8-4BF6-9BA1-44B8E8F9A73E}" dt="2022-08-05T17:04:30.757" v="886" actId="255"/>
          <ac:spMkLst>
            <pc:docMk/>
            <pc:sldMk cId="3612577395" sldId="281"/>
            <ac:spMk id="3" creationId="{D467F19C-E02B-B4AD-C311-F1AD0AF5ACBD}"/>
          </ac:spMkLst>
        </pc:spChg>
      </pc:sldChg>
      <pc:sldChg chg="addSp delSp modSp new mod setBg setClrOvrMap">
        <pc:chgData name="Roman Zhigalov" userId="1f97e9fdf7779aa5" providerId="LiveId" clId="{7B1843CD-85D8-4BF6-9BA1-44B8E8F9A73E}" dt="2022-08-05T17:05:17.705" v="892" actId="26606"/>
        <pc:sldMkLst>
          <pc:docMk/>
          <pc:sldMk cId="3956594642" sldId="282"/>
        </pc:sldMkLst>
        <pc:spChg chg="add del">
          <ac:chgData name="Roman Zhigalov" userId="1f97e9fdf7779aa5" providerId="LiveId" clId="{7B1843CD-85D8-4BF6-9BA1-44B8E8F9A73E}" dt="2022-08-05T17:05:17.705" v="892" actId="26606"/>
          <ac:spMkLst>
            <pc:docMk/>
            <pc:sldMk cId="3956594642" sldId="282"/>
            <ac:spMk id="2" creationId="{4535743E-A0D3-F28D-53B5-C6870724CF5F}"/>
          </ac:spMkLst>
        </pc:spChg>
        <pc:spChg chg="del">
          <ac:chgData name="Roman Zhigalov" userId="1f97e9fdf7779aa5" providerId="LiveId" clId="{7B1843CD-85D8-4BF6-9BA1-44B8E8F9A73E}" dt="2022-08-05T17:05:13.193" v="889"/>
          <ac:spMkLst>
            <pc:docMk/>
            <pc:sldMk cId="3956594642" sldId="282"/>
            <ac:spMk id="3" creationId="{9F9CED21-2516-A65C-F09D-AC8DC4BA800C}"/>
          </ac:spMkLst>
        </pc:spChg>
        <pc:spChg chg="add">
          <ac:chgData name="Roman Zhigalov" userId="1f97e9fdf7779aa5" providerId="LiveId" clId="{7B1843CD-85D8-4BF6-9BA1-44B8E8F9A73E}" dt="2022-08-05T17:05:17.705" v="892" actId="26606"/>
          <ac:spMkLst>
            <pc:docMk/>
            <pc:sldMk cId="3956594642" sldId="282"/>
            <ac:spMk id="9223" creationId="{42A4FC2C-047E-45A5-965D-8E1E3BF09BC6}"/>
          </ac:spMkLst>
        </pc:spChg>
        <pc:picChg chg="add mod">
          <ac:chgData name="Roman Zhigalov" userId="1f97e9fdf7779aa5" providerId="LiveId" clId="{7B1843CD-85D8-4BF6-9BA1-44B8E8F9A73E}" dt="2022-08-05T17:05:17.705" v="892" actId="26606"/>
          <ac:picMkLst>
            <pc:docMk/>
            <pc:sldMk cId="3956594642" sldId="282"/>
            <ac:picMk id="9218" creationId="{2E1ABC79-4FE4-3CB0-36A6-36EBF206D072}"/>
          </ac:picMkLst>
        </pc:picChg>
      </pc:sldChg>
      <pc:sldChg chg="addSp delSp modSp new mod setBg">
        <pc:chgData name="Roman Zhigalov" userId="1f97e9fdf7779aa5" providerId="LiveId" clId="{7B1843CD-85D8-4BF6-9BA1-44B8E8F9A73E}" dt="2022-08-05T17:05:55.419" v="899" actId="27614"/>
        <pc:sldMkLst>
          <pc:docMk/>
          <pc:sldMk cId="2073752719" sldId="283"/>
        </pc:sldMkLst>
        <pc:spChg chg="mod ord">
          <ac:chgData name="Roman Zhigalov" userId="1f97e9fdf7779aa5" providerId="LiveId" clId="{7B1843CD-85D8-4BF6-9BA1-44B8E8F9A73E}" dt="2022-08-05T17:05:53.111" v="898" actId="26606"/>
          <ac:spMkLst>
            <pc:docMk/>
            <pc:sldMk cId="2073752719" sldId="283"/>
            <ac:spMk id="2" creationId="{68D5536F-515A-DB27-F9E9-D375E0E7B434}"/>
          </ac:spMkLst>
        </pc:spChg>
        <pc:spChg chg="del">
          <ac:chgData name="Roman Zhigalov" userId="1f97e9fdf7779aa5" providerId="LiveId" clId="{7B1843CD-85D8-4BF6-9BA1-44B8E8F9A73E}" dt="2022-08-05T17:05:46.048" v="894"/>
          <ac:spMkLst>
            <pc:docMk/>
            <pc:sldMk cId="2073752719" sldId="283"/>
            <ac:spMk id="3" creationId="{34ADF274-363A-6820-4BF3-6D7099E8A254}"/>
          </ac:spMkLst>
        </pc:spChg>
        <pc:spChg chg="add">
          <ac:chgData name="Roman Zhigalov" userId="1f97e9fdf7779aa5" providerId="LiveId" clId="{7B1843CD-85D8-4BF6-9BA1-44B8E8F9A73E}" dt="2022-08-05T17:05:53.111" v="898" actId="26606"/>
          <ac:spMkLst>
            <pc:docMk/>
            <pc:sldMk cId="2073752719" sldId="283"/>
            <ac:spMk id="10247" creationId="{37C89E4B-3C9F-44B9-8B86-D9E3D112D8EC}"/>
          </ac:spMkLst>
        </pc:spChg>
        <pc:picChg chg="add mod">
          <ac:chgData name="Roman Zhigalov" userId="1f97e9fdf7779aa5" providerId="LiveId" clId="{7B1843CD-85D8-4BF6-9BA1-44B8E8F9A73E}" dt="2022-08-05T17:05:55.419" v="899" actId="27614"/>
          <ac:picMkLst>
            <pc:docMk/>
            <pc:sldMk cId="2073752719" sldId="283"/>
            <ac:picMk id="10242" creationId="{D0350867-F7C5-70BB-F22F-134B5CC85A00}"/>
          </ac:picMkLst>
        </pc:picChg>
        <pc:cxnChg chg="add">
          <ac:chgData name="Roman Zhigalov" userId="1f97e9fdf7779aa5" providerId="LiveId" clId="{7B1843CD-85D8-4BF6-9BA1-44B8E8F9A73E}" dt="2022-08-05T17:05:53.111" v="898" actId="26606"/>
          <ac:cxnSpMkLst>
            <pc:docMk/>
            <pc:sldMk cId="2073752719" sldId="283"/>
            <ac:cxnSpMk id="10249" creationId="{AA2EAA10-076F-46BD-8F0F-B9A2FB77A85C}"/>
          </ac:cxnSpMkLst>
        </pc:cxnChg>
        <pc:cxnChg chg="add">
          <ac:chgData name="Roman Zhigalov" userId="1f97e9fdf7779aa5" providerId="LiveId" clId="{7B1843CD-85D8-4BF6-9BA1-44B8E8F9A73E}" dt="2022-08-05T17:05:53.111" v="898" actId="26606"/>
          <ac:cxnSpMkLst>
            <pc:docMk/>
            <pc:sldMk cId="2073752719" sldId="283"/>
            <ac:cxnSpMk id="10251" creationId="{D891E407-403B-4764-86C9-33A56D3BCAA3}"/>
          </ac:cxnSpMkLst>
        </pc:cxnChg>
      </pc:sldChg>
      <pc:sldChg chg="modSp add mod ord">
        <pc:chgData name="Roman Zhigalov" userId="1f97e9fdf7779aa5" providerId="LiveId" clId="{7B1843CD-85D8-4BF6-9BA1-44B8E8F9A73E}" dt="2022-08-05T17:07:48.146" v="910" actId="20577"/>
        <pc:sldMkLst>
          <pc:docMk/>
          <pc:sldMk cId="2170377677" sldId="284"/>
        </pc:sldMkLst>
        <pc:spChg chg="mod">
          <ac:chgData name="Roman Zhigalov" userId="1f97e9fdf7779aa5" providerId="LiveId" clId="{7B1843CD-85D8-4BF6-9BA1-44B8E8F9A73E}" dt="2022-08-05T17:07:48.146" v="910" actId="20577"/>
          <ac:spMkLst>
            <pc:docMk/>
            <pc:sldMk cId="2170377677" sldId="284"/>
            <ac:spMk id="2" creationId="{D1FAED28-7B85-AC57-F425-B0C9B60D067A}"/>
          </ac:spMkLst>
        </pc:spChg>
      </pc:sldChg>
      <pc:sldChg chg="addSp modSp new mod setBg">
        <pc:chgData name="Roman Zhigalov" userId="1f97e9fdf7779aa5" providerId="LiveId" clId="{7B1843CD-85D8-4BF6-9BA1-44B8E8F9A73E}" dt="2022-08-05T17:09:46.277" v="950" actId="26606"/>
        <pc:sldMkLst>
          <pc:docMk/>
          <pc:sldMk cId="1575018507" sldId="285"/>
        </pc:sldMkLst>
        <pc:spChg chg="mod">
          <ac:chgData name="Roman Zhigalov" userId="1f97e9fdf7779aa5" providerId="LiveId" clId="{7B1843CD-85D8-4BF6-9BA1-44B8E8F9A73E}" dt="2022-08-05T17:09:46.277" v="950" actId="26606"/>
          <ac:spMkLst>
            <pc:docMk/>
            <pc:sldMk cId="1575018507" sldId="285"/>
            <ac:spMk id="2" creationId="{DEC3D0D6-1F74-D012-690A-F47FF3214510}"/>
          </ac:spMkLst>
        </pc:spChg>
        <pc:spChg chg="mod">
          <ac:chgData name="Roman Zhigalov" userId="1f97e9fdf7779aa5" providerId="LiveId" clId="{7B1843CD-85D8-4BF6-9BA1-44B8E8F9A73E}" dt="2022-08-05T17:09:46.277" v="950" actId="26606"/>
          <ac:spMkLst>
            <pc:docMk/>
            <pc:sldMk cId="1575018507" sldId="285"/>
            <ac:spMk id="3" creationId="{C8E558E5-371F-21D6-D118-54754EBFE7BF}"/>
          </ac:spMkLst>
        </pc:spChg>
        <pc:spChg chg="add">
          <ac:chgData name="Roman Zhigalov" userId="1f97e9fdf7779aa5" providerId="LiveId" clId="{7B1843CD-85D8-4BF6-9BA1-44B8E8F9A73E}" dt="2022-08-05T17:09:46.277" v="950" actId="26606"/>
          <ac:spMkLst>
            <pc:docMk/>
            <pc:sldMk cId="1575018507" sldId="285"/>
            <ac:spMk id="8" creationId="{827B839B-9ADE-406B-8590-F1CAEDED45A1}"/>
          </ac:spMkLst>
        </pc:spChg>
        <pc:spChg chg="add">
          <ac:chgData name="Roman Zhigalov" userId="1f97e9fdf7779aa5" providerId="LiveId" clId="{7B1843CD-85D8-4BF6-9BA1-44B8E8F9A73E}" dt="2022-08-05T17:09:46.277" v="950" actId="26606"/>
          <ac:spMkLst>
            <pc:docMk/>
            <pc:sldMk cId="1575018507" sldId="285"/>
            <ac:spMk id="10" creationId="{CFE45BF0-46DB-408C-B5F7-7B11716805D4}"/>
          </ac:spMkLst>
        </pc:spChg>
        <pc:spChg chg="add">
          <ac:chgData name="Roman Zhigalov" userId="1f97e9fdf7779aa5" providerId="LiveId" clId="{7B1843CD-85D8-4BF6-9BA1-44B8E8F9A73E}" dt="2022-08-05T17:09:46.277" v="950" actId="26606"/>
          <ac:spMkLst>
            <pc:docMk/>
            <pc:sldMk cId="1575018507" sldId="285"/>
            <ac:spMk id="12" creationId="{2AEBC8F2-97B1-41B4-93F1-2D289E197FBA}"/>
          </ac:spMkLst>
        </pc:spChg>
        <pc:spChg chg="add">
          <ac:chgData name="Roman Zhigalov" userId="1f97e9fdf7779aa5" providerId="LiveId" clId="{7B1843CD-85D8-4BF6-9BA1-44B8E8F9A73E}" dt="2022-08-05T17:09:46.277" v="950" actId="26606"/>
          <ac:spMkLst>
            <pc:docMk/>
            <pc:sldMk cId="1575018507" sldId="285"/>
            <ac:spMk id="14" creationId="{472E3A19-F5D5-48FC-BB9C-48C2F68F598B}"/>
          </ac:spMkLst>
        </pc:spChg>
        <pc:spChg chg="add">
          <ac:chgData name="Roman Zhigalov" userId="1f97e9fdf7779aa5" providerId="LiveId" clId="{7B1843CD-85D8-4BF6-9BA1-44B8E8F9A73E}" dt="2022-08-05T17:09:46.277" v="950" actId="26606"/>
          <ac:spMkLst>
            <pc:docMk/>
            <pc:sldMk cId="1575018507" sldId="285"/>
            <ac:spMk id="16" creationId="{7A62E32F-BB65-43A8-8EB5-92346890E549}"/>
          </ac:spMkLst>
        </pc:spChg>
        <pc:spChg chg="add">
          <ac:chgData name="Roman Zhigalov" userId="1f97e9fdf7779aa5" providerId="LiveId" clId="{7B1843CD-85D8-4BF6-9BA1-44B8E8F9A73E}" dt="2022-08-05T17:09:46.277" v="950" actId="26606"/>
          <ac:spMkLst>
            <pc:docMk/>
            <pc:sldMk cId="1575018507" sldId="285"/>
            <ac:spMk id="18" creationId="{14E91B64-9FCC-451E-AFB4-A827D6329367}"/>
          </ac:spMkLst>
        </pc:spChg>
      </pc:sldChg>
      <pc:sldChg chg="addSp modSp new mod setBg">
        <pc:chgData name="Roman Zhigalov" userId="1f97e9fdf7779aa5" providerId="LiveId" clId="{7B1843CD-85D8-4BF6-9BA1-44B8E8F9A73E}" dt="2022-08-05T17:10:18.332" v="977" actId="26606"/>
        <pc:sldMkLst>
          <pc:docMk/>
          <pc:sldMk cId="1835785833" sldId="286"/>
        </pc:sldMkLst>
        <pc:spChg chg="mod">
          <ac:chgData name="Roman Zhigalov" userId="1f97e9fdf7779aa5" providerId="LiveId" clId="{7B1843CD-85D8-4BF6-9BA1-44B8E8F9A73E}" dt="2022-08-05T17:10:18.332" v="977" actId="26606"/>
          <ac:spMkLst>
            <pc:docMk/>
            <pc:sldMk cId="1835785833" sldId="286"/>
            <ac:spMk id="2" creationId="{6F92677F-A3F4-7815-A8BE-E834960B46B7}"/>
          </ac:spMkLst>
        </pc:spChg>
        <pc:spChg chg="mod">
          <ac:chgData name="Roman Zhigalov" userId="1f97e9fdf7779aa5" providerId="LiveId" clId="{7B1843CD-85D8-4BF6-9BA1-44B8E8F9A73E}" dt="2022-08-05T17:10:18.332" v="977" actId="26606"/>
          <ac:spMkLst>
            <pc:docMk/>
            <pc:sldMk cId="1835785833" sldId="286"/>
            <ac:spMk id="3" creationId="{06F5C414-7DD8-6534-FF12-2832E993EBDE}"/>
          </ac:spMkLst>
        </pc:spChg>
        <pc:spChg chg="add">
          <ac:chgData name="Roman Zhigalov" userId="1f97e9fdf7779aa5" providerId="LiveId" clId="{7B1843CD-85D8-4BF6-9BA1-44B8E8F9A73E}" dt="2022-08-05T17:10:18.332" v="977" actId="26606"/>
          <ac:spMkLst>
            <pc:docMk/>
            <pc:sldMk cId="1835785833" sldId="286"/>
            <ac:spMk id="8" creationId="{827B839B-9ADE-406B-8590-F1CAEDED45A1}"/>
          </ac:spMkLst>
        </pc:spChg>
        <pc:spChg chg="add">
          <ac:chgData name="Roman Zhigalov" userId="1f97e9fdf7779aa5" providerId="LiveId" clId="{7B1843CD-85D8-4BF6-9BA1-44B8E8F9A73E}" dt="2022-08-05T17:10:18.332" v="977" actId="26606"/>
          <ac:spMkLst>
            <pc:docMk/>
            <pc:sldMk cId="1835785833" sldId="286"/>
            <ac:spMk id="10" creationId="{CFE45BF0-46DB-408C-B5F7-7B11716805D4}"/>
          </ac:spMkLst>
        </pc:spChg>
        <pc:spChg chg="add">
          <ac:chgData name="Roman Zhigalov" userId="1f97e9fdf7779aa5" providerId="LiveId" clId="{7B1843CD-85D8-4BF6-9BA1-44B8E8F9A73E}" dt="2022-08-05T17:10:18.332" v="977" actId="26606"/>
          <ac:spMkLst>
            <pc:docMk/>
            <pc:sldMk cId="1835785833" sldId="286"/>
            <ac:spMk id="12" creationId="{2AEBC8F2-97B1-41B4-93F1-2D289E197FBA}"/>
          </ac:spMkLst>
        </pc:spChg>
        <pc:spChg chg="add">
          <ac:chgData name="Roman Zhigalov" userId="1f97e9fdf7779aa5" providerId="LiveId" clId="{7B1843CD-85D8-4BF6-9BA1-44B8E8F9A73E}" dt="2022-08-05T17:10:18.332" v="977" actId="26606"/>
          <ac:spMkLst>
            <pc:docMk/>
            <pc:sldMk cId="1835785833" sldId="286"/>
            <ac:spMk id="14" creationId="{472E3A19-F5D5-48FC-BB9C-48C2F68F598B}"/>
          </ac:spMkLst>
        </pc:spChg>
        <pc:spChg chg="add">
          <ac:chgData name="Roman Zhigalov" userId="1f97e9fdf7779aa5" providerId="LiveId" clId="{7B1843CD-85D8-4BF6-9BA1-44B8E8F9A73E}" dt="2022-08-05T17:10:18.332" v="977" actId="26606"/>
          <ac:spMkLst>
            <pc:docMk/>
            <pc:sldMk cId="1835785833" sldId="286"/>
            <ac:spMk id="16" creationId="{7A62E32F-BB65-43A8-8EB5-92346890E549}"/>
          </ac:spMkLst>
        </pc:spChg>
        <pc:spChg chg="add">
          <ac:chgData name="Roman Zhigalov" userId="1f97e9fdf7779aa5" providerId="LiveId" clId="{7B1843CD-85D8-4BF6-9BA1-44B8E8F9A73E}" dt="2022-08-05T17:10:18.332" v="977" actId="26606"/>
          <ac:spMkLst>
            <pc:docMk/>
            <pc:sldMk cId="1835785833" sldId="286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7B1843CD-85D8-4BF6-9BA1-44B8E8F9A73E}" dt="2022-08-05T17:11:11.527" v="1025" actId="27614"/>
        <pc:sldMkLst>
          <pc:docMk/>
          <pc:sldMk cId="265288047" sldId="287"/>
        </pc:sldMkLst>
        <pc:spChg chg="mod ord">
          <ac:chgData name="Roman Zhigalov" userId="1f97e9fdf7779aa5" providerId="LiveId" clId="{7B1843CD-85D8-4BF6-9BA1-44B8E8F9A73E}" dt="2022-08-05T17:11:09.706" v="1024" actId="26606"/>
          <ac:spMkLst>
            <pc:docMk/>
            <pc:sldMk cId="265288047" sldId="287"/>
            <ac:spMk id="2" creationId="{2970FF04-559F-FC22-509B-1E8DDA4FD5A8}"/>
          </ac:spMkLst>
        </pc:spChg>
        <pc:spChg chg="del">
          <ac:chgData name="Roman Zhigalov" userId="1f97e9fdf7779aa5" providerId="LiveId" clId="{7B1843CD-85D8-4BF6-9BA1-44B8E8F9A73E}" dt="2022-08-05T17:11:07.597" v="1023"/>
          <ac:spMkLst>
            <pc:docMk/>
            <pc:sldMk cId="265288047" sldId="287"/>
            <ac:spMk id="3" creationId="{38306F83-2AA3-A887-0A48-7109B898DACF}"/>
          </ac:spMkLst>
        </pc:spChg>
        <pc:spChg chg="add">
          <ac:chgData name="Roman Zhigalov" userId="1f97e9fdf7779aa5" providerId="LiveId" clId="{7B1843CD-85D8-4BF6-9BA1-44B8E8F9A73E}" dt="2022-08-05T17:11:09.706" v="1024" actId="26606"/>
          <ac:spMkLst>
            <pc:docMk/>
            <pc:sldMk cId="265288047" sldId="287"/>
            <ac:spMk id="11271" creationId="{37C89E4B-3C9F-44B9-8B86-D9E3D112D8EC}"/>
          </ac:spMkLst>
        </pc:spChg>
        <pc:picChg chg="add mod">
          <ac:chgData name="Roman Zhigalov" userId="1f97e9fdf7779aa5" providerId="LiveId" clId="{7B1843CD-85D8-4BF6-9BA1-44B8E8F9A73E}" dt="2022-08-05T17:11:11.527" v="1025" actId="27614"/>
          <ac:picMkLst>
            <pc:docMk/>
            <pc:sldMk cId="265288047" sldId="287"/>
            <ac:picMk id="11266" creationId="{0F6D33AE-AC2E-8927-F6D0-C9EB271370F2}"/>
          </ac:picMkLst>
        </pc:picChg>
        <pc:cxnChg chg="add">
          <ac:chgData name="Roman Zhigalov" userId="1f97e9fdf7779aa5" providerId="LiveId" clId="{7B1843CD-85D8-4BF6-9BA1-44B8E8F9A73E}" dt="2022-08-05T17:11:09.706" v="1024" actId="26606"/>
          <ac:cxnSpMkLst>
            <pc:docMk/>
            <pc:sldMk cId="265288047" sldId="287"/>
            <ac:cxnSpMk id="11273" creationId="{AA2EAA10-076F-46BD-8F0F-B9A2FB77A85C}"/>
          </ac:cxnSpMkLst>
        </pc:cxnChg>
        <pc:cxnChg chg="add">
          <ac:chgData name="Roman Zhigalov" userId="1f97e9fdf7779aa5" providerId="LiveId" clId="{7B1843CD-85D8-4BF6-9BA1-44B8E8F9A73E}" dt="2022-08-05T17:11:09.706" v="1024" actId="26606"/>
          <ac:cxnSpMkLst>
            <pc:docMk/>
            <pc:sldMk cId="265288047" sldId="287"/>
            <ac:cxnSpMk id="11275" creationId="{D891E407-403B-4764-86C9-33A56D3BCAA3}"/>
          </ac:cxnSpMkLst>
        </pc:cxnChg>
      </pc:sldChg>
      <pc:sldChg chg="addSp delSp modSp new mod setBg">
        <pc:chgData name="Roman Zhigalov" userId="1f97e9fdf7779aa5" providerId="LiveId" clId="{7B1843CD-85D8-4BF6-9BA1-44B8E8F9A73E}" dt="2022-08-05T17:11:41.347" v="1031" actId="26606"/>
        <pc:sldMkLst>
          <pc:docMk/>
          <pc:sldMk cId="948030008" sldId="288"/>
        </pc:sldMkLst>
        <pc:spChg chg="mod">
          <ac:chgData name="Roman Zhigalov" userId="1f97e9fdf7779aa5" providerId="LiveId" clId="{7B1843CD-85D8-4BF6-9BA1-44B8E8F9A73E}" dt="2022-08-05T17:11:41.347" v="1031" actId="26606"/>
          <ac:spMkLst>
            <pc:docMk/>
            <pc:sldMk cId="948030008" sldId="288"/>
            <ac:spMk id="2" creationId="{B4DEB025-EEB2-1C68-F338-17A8E241636D}"/>
          </ac:spMkLst>
        </pc:spChg>
        <pc:spChg chg="del">
          <ac:chgData name="Roman Zhigalov" userId="1f97e9fdf7779aa5" providerId="LiveId" clId="{7B1843CD-85D8-4BF6-9BA1-44B8E8F9A73E}" dt="2022-08-05T17:11:33.082" v="1027"/>
          <ac:spMkLst>
            <pc:docMk/>
            <pc:sldMk cId="948030008" sldId="288"/>
            <ac:spMk id="3" creationId="{155F05C5-9B74-4550-77BB-8BE25295EABF}"/>
          </ac:spMkLst>
        </pc:spChg>
        <pc:spChg chg="add del">
          <ac:chgData name="Roman Zhigalov" userId="1f97e9fdf7779aa5" providerId="LiveId" clId="{7B1843CD-85D8-4BF6-9BA1-44B8E8F9A73E}" dt="2022-08-05T17:11:41.336" v="1030" actId="26606"/>
          <ac:spMkLst>
            <pc:docMk/>
            <pc:sldMk cId="948030008" sldId="288"/>
            <ac:spMk id="12295" creationId="{6753252F-4873-4F63-801D-CC719279A7D5}"/>
          </ac:spMkLst>
        </pc:spChg>
        <pc:spChg chg="add del">
          <ac:chgData name="Roman Zhigalov" userId="1f97e9fdf7779aa5" providerId="LiveId" clId="{7B1843CD-85D8-4BF6-9BA1-44B8E8F9A73E}" dt="2022-08-05T17:11:41.336" v="1030" actId="26606"/>
          <ac:spMkLst>
            <pc:docMk/>
            <pc:sldMk cId="948030008" sldId="288"/>
            <ac:spMk id="12297" creationId="{047C8CCB-F95D-4249-92DD-651249D3535A}"/>
          </ac:spMkLst>
        </pc:spChg>
        <pc:spChg chg="add">
          <ac:chgData name="Roman Zhigalov" userId="1f97e9fdf7779aa5" providerId="LiveId" clId="{7B1843CD-85D8-4BF6-9BA1-44B8E8F9A73E}" dt="2022-08-05T17:11:41.347" v="1031" actId="26606"/>
          <ac:spMkLst>
            <pc:docMk/>
            <pc:sldMk cId="948030008" sldId="288"/>
            <ac:spMk id="12299" creationId="{1707FC24-6981-43D9-B525-C7832BA22463}"/>
          </ac:spMkLst>
        </pc:spChg>
        <pc:picChg chg="add mod">
          <ac:chgData name="Roman Zhigalov" userId="1f97e9fdf7779aa5" providerId="LiveId" clId="{7B1843CD-85D8-4BF6-9BA1-44B8E8F9A73E}" dt="2022-08-05T17:11:41.347" v="1031" actId="26606"/>
          <ac:picMkLst>
            <pc:docMk/>
            <pc:sldMk cId="948030008" sldId="288"/>
            <ac:picMk id="12290" creationId="{9ABDC726-8E90-1AC4-83B1-72F74770005A}"/>
          </ac:picMkLst>
        </pc:picChg>
      </pc:sldChg>
      <pc:sldChg chg="addSp modSp new mod setBg">
        <pc:chgData name="Roman Zhigalov" userId="1f97e9fdf7779aa5" providerId="LiveId" clId="{7B1843CD-85D8-4BF6-9BA1-44B8E8F9A73E}" dt="2022-08-05T17:13:19.837" v="1140" actId="26606"/>
        <pc:sldMkLst>
          <pc:docMk/>
          <pc:sldMk cId="194126485" sldId="289"/>
        </pc:sldMkLst>
        <pc:spChg chg="mod">
          <ac:chgData name="Roman Zhigalov" userId="1f97e9fdf7779aa5" providerId="LiveId" clId="{7B1843CD-85D8-4BF6-9BA1-44B8E8F9A73E}" dt="2022-08-05T17:13:19.837" v="1140" actId="26606"/>
          <ac:spMkLst>
            <pc:docMk/>
            <pc:sldMk cId="194126485" sldId="289"/>
            <ac:spMk id="2" creationId="{FF5178B5-991B-D7DE-0D74-0461F08B0B9D}"/>
          </ac:spMkLst>
        </pc:spChg>
        <pc:spChg chg="mod">
          <ac:chgData name="Roman Zhigalov" userId="1f97e9fdf7779aa5" providerId="LiveId" clId="{7B1843CD-85D8-4BF6-9BA1-44B8E8F9A73E}" dt="2022-08-05T17:13:19.837" v="1140" actId="26606"/>
          <ac:spMkLst>
            <pc:docMk/>
            <pc:sldMk cId="194126485" sldId="289"/>
            <ac:spMk id="3" creationId="{6C43A2E4-E1D2-A6BF-E2B0-071DAC7F766E}"/>
          </ac:spMkLst>
        </pc:spChg>
        <pc:spChg chg="add">
          <ac:chgData name="Roman Zhigalov" userId="1f97e9fdf7779aa5" providerId="LiveId" clId="{7B1843CD-85D8-4BF6-9BA1-44B8E8F9A73E}" dt="2022-08-05T17:13:19.837" v="1140" actId="26606"/>
          <ac:spMkLst>
            <pc:docMk/>
            <pc:sldMk cId="194126485" sldId="289"/>
            <ac:spMk id="8" creationId="{827B839B-9ADE-406B-8590-F1CAEDED45A1}"/>
          </ac:spMkLst>
        </pc:spChg>
        <pc:spChg chg="add">
          <ac:chgData name="Roman Zhigalov" userId="1f97e9fdf7779aa5" providerId="LiveId" clId="{7B1843CD-85D8-4BF6-9BA1-44B8E8F9A73E}" dt="2022-08-05T17:13:19.837" v="1140" actId="26606"/>
          <ac:spMkLst>
            <pc:docMk/>
            <pc:sldMk cId="194126485" sldId="289"/>
            <ac:spMk id="10" creationId="{CFE45BF0-46DB-408C-B5F7-7B11716805D4}"/>
          </ac:spMkLst>
        </pc:spChg>
        <pc:spChg chg="add">
          <ac:chgData name="Roman Zhigalov" userId="1f97e9fdf7779aa5" providerId="LiveId" clId="{7B1843CD-85D8-4BF6-9BA1-44B8E8F9A73E}" dt="2022-08-05T17:13:19.837" v="1140" actId="26606"/>
          <ac:spMkLst>
            <pc:docMk/>
            <pc:sldMk cId="194126485" sldId="289"/>
            <ac:spMk id="12" creationId="{2AEBC8F2-97B1-41B4-93F1-2D289E197FBA}"/>
          </ac:spMkLst>
        </pc:spChg>
        <pc:spChg chg="add">
          <ac:chgData name="Roman Zhigalov" userId="1f97e9fdf7779aa5" providerId="LiveId" clId="{7B1843CD-85D8-4BF6-9BA1-44B8E8F9A73E}" dt="2022-08-05T17:13:19.837" v="1140" actId="26606"/>
          <ac:spMkLst>
            <pc:docMk/>
            <pc:sldMk cId="194126485" sldId="289"/>
            <ac:spMk id="14" creationId="{472E3A19-F5D5-48FC-BB9C-48C2F68F598B}"/>
          </ac:spMkLst>
        </pc:spChg>
        <pc:spChg chg="add">
          <ac:chgData name="Roman Zhigalov" userId="1f97e9fdf7779aa5" providerId="LiveId" clId="{7B1843CD-85D8-4BF6-9BA1-44B8E8F9A73E}" dt="2022-08-05T17:13:19.837" v="1140" actId="26606"/>
          <ac:spMkLst>
            <pc:docMk/>
            <pc:sldMk cId="194126485" sldId="289"/>
            <ac:spMk id="16" creationId="{7A62E32F-BB65-43A8-8EB5-92346890E549}"/>
          </ac:spMkLst>
        </pc:spChg>
        <pc:spChg chg="add">
          <ac:chgData name="Roman Zhigalov" userId="1f97e9fdf7779aa5" providerId="LiveId" clId="{7B1843CD-85D8-4BF6-9BA1-44B8E8F9A73E}" dt="2022-08-05T17:13:19.837" v="1140" actId="26606"/>
          <ac:spMkLst>
            <pc:docMk/>
            <pc:sldMk cId="194126485" sldId="289"/>
            <ac:spMk id="18" creationId="{14E91B64-9FCC-451E-AFB4-A827D6329367}"/>
          </ac:spMkLst>
        </pc:spChg>
      </pc:sldChg>
      <pc:sldChg chg="addSp delSp modSp new mod setBg">
        <pc:chgData name="Roman Zhigalov" userId="1f97e9fdf7779aa5" providerId="LiveId" clId="{7B1843CD-85D8-4BF6-9BA1-44B8E8F9A73E}" dt="2022-08-05T17:14:23.428" v="1143" actId="26606"/>
        <pc:sldMkLst>
          <pc:docMk/>
          <pc:sldMk cId="448368960" sldId="290"/>
        </pc:sldMkLst>
        <pc:spChg chg="del">
          <ac:chgData name="Roman Zhigalov" userId="1f97e9fdf7779aa5" providerId="LiveId" clId="{7B1843CD-85D8-4BF6-9BA1-44B8E8F9A73E}" dt="2022-08-05T17:14:23.428" v="1143" actId="26606"/>
          <ac:spMkLst>
            <pc:docMk/>
            <pc:sldMk cId="448368960" sldId="290"/>
            <ac:spMk id="2" creationId="{04D98AEC-970F-2520-A91D-DBD3D0C13055}"/>
          </ac:spMkLst>
        </pc:spChg>
        <pc:spChg chg="del">
          <ac:chgData name="Roman Zhigalov" userId="1f97e9fdf7779aa5" providerId="LiveId" clId="{7B1843CD-85D8-4BF6-9BA1-44B8E8F9A73E}" dt="2022-08-05T17:14:20.125" v="1142"/>
          <ac:spMkLst>
            <pc:docMk/>
            <pc:sldMk cId="448368960" sldId="290"/>
            <ac:spMk id="3" creationId="{C6281639-B857-302D-167A-31817FF3E5ED}"/>
          </ac:spMkLst>
        </pc:spChg>
        <pc:spChg chg="add">
          <ac:chgData name="Roman Zhigalov" userId="1f97e9fdf7779aa5" providerId="LiveId" clId="{7B1843CD-85D8-4BF6-9BA1-44B8E8F9A73E}" dt="2022-08-05T17:14:23.428" v="1143" actId="26606"/>
          <ac:spMkLst>
            <pc:docMk/>
            <pc:sldMk cId="448368960" sldId="290"/>
            <ac:spMk id="13319" creationId="{42A4FC2C-047E-45A5-965D-8E1E3BF09BC6}"/>
          </ac:spMkLst>
        </pc:spChg>
        <pc:picChg chg="add mod">
          <ac:chgData name="Roman Zhigalov" userId="1f97e9fdf7779aa5" providerId="LiveId" clId="{7B1843CD-85D8-4BF6-9BA1-44B8E8F9A73E}" dt="2022-08-05T17:14:23.428" v="1143" actId="26606"/>
          <ac:picMkLst>
            <pc:docMk/>
            <pc:sldMk cId="448368960" sldId="290"/>
            <ac:picMk id="13314" creationId="{297DD2BD-7747-8A2C-49CA-6CDB73AE76A1}"/>
          </ac:picMkLst>
        </pc:picChg>
      </pc:sldChg>
      <pc:sldChg chg="add">
        <pc:chgData name="Roman Zhigalov" userId="1f97e9fdf7779aa5" providerId="LiveId" clId="{7B1843CD-85D8-4BF6-9BA1-44B8E8F9A73E}" dt="2022-08-05T17:14:55.562" v="1144"/>
        <pc:sldMkLst>
          <pc:docMk/>
          <pc:sldMk cId="2693992686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D2FC9-DA70-6880-0AA2-A2D36DF26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5E204C-7DA1-7EC3-E09C-071FBAE08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C2A75E-2446-32ED-C83F-CE356828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B9423-6F19-F920-E62E-0A1F0BB8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E155B-F6F4-C663-CFF1-BC6597CF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7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5A444-E661-96F5-6078-23D1C9535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9980C-51C5-669D-D741-670955535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D1C29-BAAC-07C0-FE83-66DB53EC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4E796-811D-525F-F24C-40847AB2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07265-1AE2-E27B-0A4F-77E53420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41B772-71E4-BC49-A75E-DB6B345B0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FE96C0-4FD2-99F2-0ED3-6377B2516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8F2105-E459-E5F5-ECFB-1031C80B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66B24-F779-4DB9-863D-D6D12FAE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16099B-05C1-4464-F166-7A4D88AB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7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F0772-CBDA-53B0-B92D-7DDB85615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780A2-8BA1-3B57-1E3A-4845C67A1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274FD-4414-3B47-472A-6514C7B3A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6FF06-18E3-AAF1-0FCA-5111E699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AB700-8623-DD17-9E33-3C184C46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2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5A730-B3D8-201D-5207-6AB68967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C15E7D-7B86-461C-5B0E-8DD6EBD92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0390C-882E-1F89-284E-7F3BAD4F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2E9D60-5D45-77BD-D020-6A5F9B8D5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5CBE83-0AF4-58B9-7CE4-8369FBD7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6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24F17-B960-A2D7-B7AB-F8C75A7A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CA363-44B2-AA45-EEF9-285CDD327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AF944-3505-7F40-C2A5-717B743D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A7E86D-380D-2438-37FB-8BE5F4B3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29DED-5DA1-F8AF-7806-AA493F08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03770-50D5-64F5-9458-A0932337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5E95B-2122-7CE2-6443-FF767112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EE0496-1A0F-9967-77BC-5A0739F4F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6AA949-3ADC-48FF-BFCA-806DB3738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D75A0B-A844-F74D-1C6E-976FFE236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A50D13-7E66-A979-E72E-976AC727B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4B267F-A55A-1323-2A5F-7F68087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4073A9-0DAE-6198-E734-B6BB7E3E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C360A3-EFD9-2198-5D65-2298AF9B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4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DABFD-B14A-352D-52FB-97748400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CD1F94-A544-5AA7-6D60-368D42E7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20EB09-CBA8-90B8-7A1D-7784639D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C0C587-C201-9029-145B-8A1956C5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1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A07F61-BD3F-56DF-C432-C07E534F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24891A-7C47-1FF3-BA48-314E1A02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38FDCD-1AF5-6C52-6E7B-C2037A2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9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28FD0-33F5-A0CE-D0F9-869AE02C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0991D-81CD-0C41-140C-BAA4776F8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934B79-A48F-3508-F80A-8E4B8F733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89E022-26B6-2C95-8CF1-3AA81145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1207B4-5479-D82A-520B-D9D89C57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B6FC7A-650B-7C80-6782-1BD69B8B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889D8-11A7-C772-B79A-E0E0EE24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778F25-FD0A-7664-E3A3-D9E5F4D65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750689-B0DF-14B9-695D-256415FE9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035532-6EAA-B7AA-DC39-76A8D80C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11AF8E-9ED3-93FE-E1C8-9509E126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B6751C-9AB4-9110-478D-C82E9B0DD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8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1E2FB-C0F1-A072-3573-1B26DD42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6C5CC5-AEE3-E85D-BBFB-859A2DBA2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8BAB0-ECEA-F302-0F0A-6583063DC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8A6EE-6633-4F74-BBB2-B62C1A8FD875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40DDD-9E25-05FE-1670-54616725D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886ACF-480B-A5A5-E9C7-4AE9A84AF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AFF21-5AAD-48C7-841E-BEB9940D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4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BE9960-03FE-36FE-1EFB-86FA5216F8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12. Освобождение Беларуси от немецко-фашистских захватчиков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7CBB8B-6F55-8CE1-2228-FFA4F68C9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71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зображение выглядит как текст, человек, мужчин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7987ED3-1EB8-6076-2379-F1F99E1B3DF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33463"/>
            <a:ext cx="3754438" cy="4783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зображение выглядит как текст, военная форма, мужч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EA397C1-506E-9BFE-EB11-6292128E28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1033463"/>
            <a:ext cx="3373438" cy="4783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8502B3-2469-EC50-BD64-5A22DF10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И. Д. Черняховский и Г.Ф. Захаров </a:t>
            </a:r>
          </a:p>
        </p:txBody>
      </p:sp>
    </p:spTree>
    <p:extLst>
      <p:ext uri="{BB962C8B-B14F-4D97-AF65-F5344CB8AC3E}">
        <p14:creationId xmlns:p14="http://schemas.microsoft.com/office/powerpoint/2010/main" val="268382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7961B-584D-86CF-B09E-87905DD8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Первые дни боев</a:t>
            </a:r>
            <a:endParaRPr lang="ru-RU" sz="4000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7F19C-E02B-B4AD-C311-F1AD0AF5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ru-RU" sz="2400" dirty="0"/>
              <a:t>26 июня 1944  г. был освобожден Витебск, 28 июня  — Лепель</a:t>
            </a:r>
          </a:p>
          <a:p>
            <a:r>
              <a:rPr lang="ru-RU" sz="2400" dirty="0"/>
              <a:t>26 июня 1944 г. войска 3-го Белорусского фронта ликвидировали мощный узел обороны врага около Орши, освободили Дубровно, Сенно, Толочин</a:t>
            </a:r>
          </a:p>
          <a:p>
            <a:r>
              <a:rPr lang="ru-RU" sz="2400" dirty="0"/>
              <a:t>В результате Бобруйской операции войска 1-го Белорусского фронта к 29 июня 1944 г. ликвидировали группировку врага в составе шести дивизий</a:t>
            </a:r>
          </a:p>
          <a:p>
            <a:r>
              <a:rPr lang="ru-RU" sz="2400" dirty="0"/>
              <a:t>Таким образом, за шесть дней наступления под ударами советских войск четырех фронтов мощная вражеская оборона на пространстве между Западной Двиной и  Припятью пала</a:t>
            </a:r>
          </a:p>
        </p:txBody>
      </p:sp>
    </p:spTree>
    <p:extLst>
      <p:ext uri="{BB962C8B-B14F-4D97-AF65-F5344CB8AC3E}">
        <p14:creationId xmlns:p14="http://schemas.microsoft.com/office/powerpoint/2010/main" val="67492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2E4FF6-8B7C-6117-F46D-9F5EC05AA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0" b="348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2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Изображение выглядит как внешний, человек, белы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85AB44AA-ED07-725A-D504-6BC30FE953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18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D4DC915-E0A7-4A90-884E-E850BC138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63CDEE-5F6D-4664-ACDC-17D3FC7D0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8859" y="1118007"/>
            <a:ext cx="8009839" cy="4768853"/>
            <a:chOff x="1258859" y="1118007"/>
            <a:chExt cx="8009839" cy="476885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AA1B2B6-69FE-451C-81CB-995A80429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46205" y="1654168"/>
              <a:ext cx="822493" cy="4232692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F7E496F-64E9-45ED-A2DB-3A494C79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311136"/>
              <a:ext cx="687754" cy="3820236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90F9C91-9231-44A1-8E05-EC891AE6B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126737"/>
              <a:ext cx="347200" cy="369970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6F955F36-F50D-4D3F-8C98-582F11CD3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859" y="1118007"/>
              <a:ext cx="7669284" cy="3531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AED28-7B85-AC57-F425-B0C9B60D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1439740"/>
            <a:ext cx="7197504" cy="287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Освобождение Минска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1D5C6-642E-BCEA-2A01-15D4949A1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777683"/>
            <a:ext cx="6629400" cy="98940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97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7961B-584D-86CF-B09E-87905DD8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Освобождение Минска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7F19C-E02B-B4AD-C311-F1AD0AF5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ru-RU" sz="2400" dirty="0"/>
              <a:t>Войска 1-го Белорусского фронта, наступавшие южнее Минска, 30 июня 1944 г. освободили Слуцк, 2 июля — Городею, 4 июля — Несвиж и  таким образом лишили противника возможности отступления на юго-запад</a:t>
            </a:r>
          </a:p>
          <a:p>
            <a:r>
              <a:rPr lang="ru-RU" sz="2400" dirty="0"/>
              <a:t>На рассвете 3 июля 1944 г. 2-й гвардейский Тацинский танковый корпус 3-го Белорусского фронта вступил в Минск с востока</a:t>
            </a:r>
          </a:p>
          <a:p>
            <a:r>
              <a:rPr lang="ru-RU" sz="2400" dirty="0"/>
              <a:t> Почти одновременно в  столицу вошли части 5-й гвардейской танковой армии и  передовые отряды 11-й гвардейской и  31-й армий 3-го Белорусского фронта, а за ними с юга — 1-й гвардейский танковый корпус и части 3-й армии 1-го Белорусского фронта</a:t>
            </a:r>
          </a:p>
        </p:txBody>
      </p:sp>
    </p:spTree>
    <p:extLst>
      <p:ext uri="{BB962C8B-B14F-4D97-AF65-F5344CB8AC3E}">
        <p14:creationId xmlns:p14="http://schemas.microsoft.com/office/powerpoint/2010/main" val="127427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внешний, боевая машина, дорог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CC0D926-1605-278A-5433-245D32BC3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2248D-A729-E6EB-DB10-8A678A4E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 июля – освобождение Минска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933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зображение выглядит как текст, человек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8B074989-9150-A8B2-8B56-A05C6A974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5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689129A-F412-6692-33A4-B4D235DC67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4" b="1231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E05B1-A53F-DC54-9ADB-1F12873AB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Минский котел – 105 тыс. окруженных немецких войск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18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зображение выглядит как текст, внешний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1D3AC0ED-E014-E3CF-7C68-98849E00A0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819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94B79-25E7-72ED-E9F1-30768CDB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Полк французских лётчиков «Нормандия — Нёман»</a:t>
            </a: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430BA-C26B-B3F9-ABE2-48CA1D36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0A9D9D-F346-25C2-601C-5447B7C2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Белорусская наступательная операция «Багратион» </a:t>
            </a:r>
          </a:p>
          <a:p>
            <a:r>
              <a:rPr lang="ru-RU" sz="2400" dirty="0"/>
              <a:t>Освобождение Минска</a:t>
            </a:r>
          </a:p>
          <a:p>
            <a:r>
              <a:rPr lang="ru-RU" sz="2400" dirty="0"/>
              <a:t>Изгнание немецко-фашистских захватчиков с  территории Беларуси</a:t>
            </a:r>
          </a:p>
          <a:p>
            <a:r>
              <a:rPr lang="ru-RU" sz="2400" dirty="0"/>
              <a:t>Взаимодействие партизан, подпольщиков и населения с войсками Красной Армии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343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D4DC915-E0A7-4A90-884E-E850BC138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63CDEE-5F6D-4664-ACDC-17D3FC7D0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8859" y="1118007"/>
            <a:ext cx="8009839" cy="4768853"/>
            <a:chOff x="1258859" y="1118007"/>
            <a:chExt cx="8009839" cy="476885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AA1B2B6-69FE-451C-81CB-995A80429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46205" y="1654168"/>
              <a:ext cx="822493" cy="4232692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F7E496F-64E9-45ED-A2DB-3A494C79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311136"/>
              <a:ext cx="687754" cy="3820236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90F9C91-9231-44A1-8E05-EC891AE6B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126737"/>
              <a:ext cx="347200" cy="369970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6F955F36-F50D-4D3F-8C98-582F11CD3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859" y="1118007"/>
              <a:ext cx="7669284" cy="3531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AED28-7B85-AC57-F425-B0C9B60D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1439740"/>
            <a:ext cx="7197504" cy="287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Изгнание немецко-фашистских захватчиков с  территории Беларуси</a:t>
            </a:r>
            <a:br>
              <a:rPr lang="ru-RU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1D5C6-642E-BCEA-2A01-15D4949A1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777683"/>
            <a:ext cx="6629400" cy="98940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74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7961B-584D-86CF-B09E-87905DD8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Дальнейшее освобождение Беларуси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7F19C-E02B-B4AD-C311-F1AD0AF5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5 июля было освобождено Молодечно, 16 июля — Гродно</a:t>
            </a:r>
          </a:p>
          <a:p>
            <a:r>
              <a:rPr lang="ru-RU" sz="2400" dirty="0"/>
              <a:t>Войска 2-го Белорусского фронта за 12 дней с  боями прошли около 270 км, освободили Новогрудок, Волковыск и  вышли на государственную границу на этом направлении</a:t>
            </a:r>
            <a:endParaRPr lang="en-US" sz="2400" dirty="0"/>
          </a:p>
          <a:p>
            <a:r>
              <a:rPr lang="ru-RU" sz="2400" dirty="0"/>
              <a:t>8 июля 1944 г. были освобождены Барановичи, 14 июля  — Пинск. 21 июля они пересекли государственную границу в районе Беловежской пущи. 28 июля штурмом был взят город Брест</a:t>
            </a:r>
            <a:endParaRPr lang="en-US" sz="2400" dirty="0"/>
          </a:p>
          <a:p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2577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E1ABC79-4FE4-3CB0-36A6-36EBF206D0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0" b="833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94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зображение выглядит как текст, здание,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D0350867-F7C5-70BB-F22F-134B5CC85A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0" b="8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5536F-515A-DB27-F9E9-D375E0E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Советские солдаты в Вильнюсе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52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D4DC915-E0A7-4A90-884E-E850BC138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63CDEE-5F6D-4664-ACDC-17D3FC7D0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8859" y="1118007"/>
            <a:ext cx="8009839" cy="4768853"/>
            <a:chOff x="1258859" y="1118007"/>
            <a:chExt cx="8009839" cy="476885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AA1B2B6-69FE-451C-81CB-995A80429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46205" y="1654168"/>
              <a:ext cx="822493" cy="4232692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F7E496F-64E9-45ED-A2DB-3A494C79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311136"/>
              <a:ext cx="687754" cy="3820236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90F9C91-9231-44A1-8E05-EC891AE6B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126737"/>
              <a:ext cx="347200" cy="369970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6F955F36-F50D-4D3F-8C98-582F11CD3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859" y="1118007"/>
              <a:ext cx="7669284" cy="3531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AED28-7B85-AC57-F425-B0C9B60D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1439740"/>
            <a:ext cx="7197504" cy="287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Взаимодействие партизан, подпольщиков и населения с войсками Красной Армии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1D5C6-642E-BCEA-2A01-15D4949A1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777683"/>
            <a:ext cx="6629400" cy="98940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77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3D0D6-1F74-D012-690A-F47FF321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E558E5-371F-21D6-D118-54754EBFE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За три дня до перехода в  наступление войск Красной Армии белорусские партизаны начали третий этап «рельсовой войны». По всей территории оккупированной Беларуси и  подорвали 40 775 рельсов. Движение по железным дорогам было парализовано</a:t>
            </a:r>
          </a:p>
          <a:p>
            <a:r>
              <a:rPr lang="ru-RU" sz="2400" dirty="0"/>
              <a:t>С началом наступления Красной Армии боевые действия партизанских отрядов и  бригад приобрели широкий размах на всей территории республики, в  первую очередь на главных путях отступления гитлеровских войск</a:t>
            </a:r>
          </a:p>
        </p:txBody>
      </p:sp>
    </p:spTree>
    <p:extLst>
      <p:ext uri="{BB962C8B-B14F-4D97-AF65-F5344CB8AC3E}">
        <p14:creationId xmlns:p14="http://schemas.microsoft.com/office/powerpoint/2010/main" val="1575018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зображение выглядит как внешний, человек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0F6D33AE-AC2E-8927-F6D0-C9EB271370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0FF04-559F-FC22-509B-1E8DDA4FD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16 июля 1944 г. – парад партизан в Минске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88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677F-A3F4-7815-A8BE-E834960B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Основные положения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F5C414-7DD8-6534-FF12-2832E993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000"/>
              <a:t>Партизаны оказали большую помощь советским войскам в освобождении многочисленных городов и  населенных пунктов республики, в  том числе Минска, Борисова, Вилейки, Докшиц, Дунилович, Кличева, Слуцка, Лиды, Логойска, Лунинца, Любани, Молодечно, Несвижа, Новогрудка, Смолевич, Пинска, Столбцов и  др. </a:t>
            </a:r>
          </a:p>
          <a:p>
            <a:r>
              <a:rPr lang="ru-RU" sz="2000"/>
              <a:t>Они самостоятельно освободили и  удерживали до подхода советских войск многие населенные пункты: Копыль, Узду, Старобин, Руденск, Куренец, Свирь, Видзы, Кореличи, Ивенец и др.</a:t>
            </a:r>
          </a:p>
          <a:p>
            <a:r>
              <a:rPr lang="ru-RU" sz="2000"/>
              <a:t>Действенную помощь Красной Армии оказали патриоты в ликвидации окруженных вражеских группировок. В ходе совместных боевых действий с частями Красной Армии было уничтожено свыше 15 тыс. и взято в плен более 17 тыс. вражеских солдат и  офицеров</a:t>
            </a:r>
          </a:p>
        </p:txBody>
      </p:sp>
    </p:spTree>
    <p:extLst>
      <p:ext uri="{BB962C8B-B14F-4D97-AF65-F5344CB8AC3E}">
        <p14:creationId xmlns:p14="http://schemas.microsoft.com/office/powerpoint/2010/main" val="1835785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178B5-991B-D7DE-0D74-0461F08B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Итоги операции Багратион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3A2E4-E1D2-A6BF-E2B0-071DAC7F7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Полное освобождение территории Беларуси и изгнание врага </a:t>
            </a:r>
          </a:p>
          <a:p>
            <a:r>
              <a:rPr lang="ru-RU" sz="2400" b="0" i="0">
                <a:effectLst/>
                <a:latin typeface="Arial" panose="020B0604020202020204" pitchFamily="34" charset="0"/>
              </a:rPr>
              <a:t>В целом на фронте в 1100 км было достигнуто продвижение на глубину до 600 км.</a:t>
            </a:r>
          </a:p>
          <a:p>
            <a:r>
              <a:rPr lang="ru-RU" sz="2400" b="0" i="0">
                <a:effectLst/>
                <a:latin typeface="Arial" panose="020B0604020202020204" pitchFamily="34" charset="0"/>
              </a:rPr>
              <a:t>С военной точки зрения сражение в Белоруссии привело к масштабному поражению немецких вооружённых сил. В официальной немецкой военной истории Второй Мировой Войны операция «Багратион» расценивается как величайшее поражение во всей немецкой истории </a:t>
            </a:r>
            <a:endParaRPr lang="ru-RU" sz="2400">
              <a:latin typeface="Arial" panose="020B0604020202020204" pitchFamily="34" charset="0"/>
            </a:endParaRP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94126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97DD2BD-7747-8A2C-49CA-6CDB73AE76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 b="1081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6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D4DC915-E0A7-4A90-884E-E850BC138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63CDEE-5F6D-4664-ACDC-17D3FC7D0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58859" y="1118007"/>
            <a:ext cx="8009839" cy="4768853"/>
            <a:chOff x="1258859" y="1118007"/>
            <a:chExt cx="8009839" cy="4768853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3AA1B2B6-69FE-451C-81CB-995A80429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46205" y="1654168"/>
              <a:ext cx="822493" cy="4232692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F7E496F-64E9-45ED-A2DB-3A494C790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311136"/>
              <a:ext cx="687754" cy="3820236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690F9C91-9231-44A1-8E05-EC891AE6B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0943" y="1126737"/>
              <a:ext cx="347200" cy="369970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6F955F36-F50D-4D3F-8C98-582F11CD3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859" y="1118007"/>
              <a:ext cx="7669284" cy="35310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AED28-7B85-AC57-F425-B0C9B60D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741" y="1439740"/>
            <a:ext cx="7197504" cy="2874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Белорусская наступательная операция «Багратион» </a:t>
            </a:r>
            <a:b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91D5C6-642E-BCEA-2A01-15D4949A1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777683"/>
            <a:ext cx="6629400" cy="989403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19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229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EB025-EEB2-1C68-F338-17A8E241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Советско-германский фронт с августа 1943 года по декабрь 1944 года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ABDC726-8E90-1AC4-83B1-72F7477000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18049"/>
            <a:ext cx="6553545" cy="50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30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7ECD-FD66-4CB9-B9DF-4E8AF41F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Дополнительные материалы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BC0BF12-6138-4019-BF3F-45D92DF42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1858169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269399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3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CA396-1571-C9AC-F5D6-8182517C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Операция Багратион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EA4CF2-F735-111C-118D-0F16E6BCF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FEFFFF"/>
                </a:solidFill>
              </a:rPr>
              <a:t>Стратегическая наступательная операция Р Красной армии (против вооружённых сил нацистской Германии, проводившаяся с 23 июня по 29 августа 1944 года в ходе Великой Отечественной войны и закончившаяся полным освобождением Беларуси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110988-3468-DD3C-0770-AC68C17536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874354"/>
            <a:ext cx="6539075" cy="47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5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2C59F-DF84-4EFC-6EAF-B5D5437F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Этапы 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79EC7-9A99-788B-F69A-959DE0D4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400"/>
              <a:t>На первом ее этапе — с 23 июня по 4 июля 1944 г. — были успешно проведены Витебско-Оршанская, Могилевская, Бобруйская и Полоцкая операции, окружена минская группировка врага</a:t>
            </a:r>
          </a:p>
          <a:p>
            <a:r>
              <a:rPr lang="ru-RU" sz="2400"/>
              <a:t>Второй этап — с 5 июля по 29 августа 1944 г. — были осуществлены Шяуляйская, Вильнюсская, Каунасская, Белостокская и  Люблин-Брестская 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147307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7961B-584D-86CF-B09E-87905DD8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</a:rPr>
              <a:t>Исходное состояние перед операцией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7F19C-E02B-B4AD-C311-F1AD0AF5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000"/>
              <a:t>С учетом дополнительных резервов, полученных в ходе боев, в операции «Багратион» с  обеих сторон участвовали более 4 млн человек, было задействовано около 60 тыс. орудий, свыше 8 тыс. самолетов</a:t>
            </a:r>
          </a:p>
          <a:p>
            <a:r>
              <a:rPr lang="ru-RU" sz="2000"/>
              <a:t>На территории Беларуси германские агрессоры создали мощную глубокую (до 270 км) линию обороны «Фатерланд» («Отечество»).</a:t>
            </a:r>
          </a:p>
          <a:p>
            <a:r>
              <a:rPr lang="ru-RU" sz="2000"/>
              <a:t>Линия фронта на белорусском участке к началу операции «Багратион» проходила восточнее Полоцка, Витебска, Орши, Могилева, Жлобина, западнее Мозыря и  далее вдоль реки Припять до Ковеля. Она огибала Беларусь с  севера и  юга почти по всей ее территории</a:t>
            </a:r>
          </a:p>
          <a:p>
            <a:r>
              <a:rPr lang="ru-RU" sz="2000"/>
              <a:t>Специальным приказом А.  Гитлера города Витебск, Орша, Могилев, Бобруйск, Борисов, Минск объявлялись крепостями</a:t>
            </a: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49003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7961B-584D-86CF-B09E-87905DD8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Силы сторон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7F19C-E02B-B4AD-C311-F1AD0AF5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Германское военное руководство выставило всего 63 дивизии и 3 бригады, в которых насчитывалось более 1200 тыс. человек, свыше 9500 орудий и минометов, 900 танков и  штурмовых орудий, около 1350 самолетов</a:t>
            </a:r>
          </a:p>
          <a:p>
            <a:r>
              <a:rPr lang="ru-RU" sz="2000" dirty="0"/>
              <a:t>Советские объединенные силы насчитывали более 2400 тыс. человек боевого состава, свыше 36 тыс. орудий и  минометов, 5200 танков и  самоходных орудий, около 7 тыс. самолетов</a:t>
            </a:r>
          </a:p>
        </p:txBody>
      </p:sp>
    </p:spTree>
    <p:extLst>
      <p:ext uri="{BB962C8B-B14F-4D97-AF65-F5344CB8AC3E}">
        <p14:creationId xmlns:p14="http://schemas.microsoft.com/office/powerpoint/2010/main" val="100035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C94AAD47-BBE5-4349-9C4C-3FDB75091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631" y="623275"/>
            <a:ext cx="5425624" cy="5607882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F5C27-ACF5-14DA-D218-D2EC59AB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Карта проведения 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355968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9D91-171C-1B34-94E5-C900588C2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К. К. </a:t>
            </a:r>
            <a:r>
              <a:rPr lang="en-US" sz="5400" dirty="0" err="1">
                <a:solidFill>
                  <a:srgbClr val="FFFFFF"/>
                </a:solidFill>
              </a:rPr>
              <a:t>Рокоссовский</a:t>
            </a:r>
            <a:r>
              <a:rPr lang="ru-RU" sz="5400" dirty="0">
                <a:solidFill>
                  <a:srgbClr val="FFFFFF"/>
                </a:solidFill>
              </a:rPr>
              <a:t> и</a:t>
            </a:r>
            <a:r>
              <a:rPr lang="en-US" sz="5400" dirty="0">
                <a:solidFill>
                  <a:srgbClr val="FFFFFF"/>
                </a:solidFill>
              </a:rPr>
              <a:t> И. Х </a:t>
            </a:r>
            <a:r>
              <a:rPr lang="en-US" sz="5400" dirty="0" err="1">
                <a:solidFill>
                  <a:srgbClr val="FFFFFF"/>
                </a:solidFill>
              </a:rPr>
              <a:t>Баграмян</a:t>
            </a:r>
            <a:r>
              <a:rPr lang="en-US" sz="54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В июне 1945 года">
            <a:extLst>
              <a:ext uri="{FF2B5EF4-FFF2-40B4-BE49-F238E27FC236}">
                <a16:creationId xmlns:a16="http://schemas.microsoft.com/office/drawing/2014/main" id="{1EEF73F5-285A-B0B4-30D9-FF6A983BB9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394" y="2426818"/>
            <a:ext cx="2938263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Маршал Советского Союза И. Х. Баграмян">
            <a:extLst>
              <a:ext uri="{FF2B5EF4-FFF2-40B4-BE49-F238E27FC236}">
                <a16:creationId xmlns:a16="http://schemas.microsoft.com/office/drawing/2014/main" id="{9D415AC2-5EC6-DD24-348D-F9C5CAB9371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0477" y="2426818"/>
            <a:ext cx="440510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36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933</Words>
  <Application>Microsoft Office PowerPoint</Application>
  <PresentationFormat>Широкоэкранный</PresentationFormat>
  <Paragraphs>57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§ 12. Освобождение Беларуси от немецко-фашистских захватчиков</vt:lpstr>
      <vt:lpstr>План урока</vt:lpstr>
      <vt:lpstr>1. Белорусская наступательная операция «Багратион»  </vt:lpstr>
      <vt:lpstr>Операция Багратион</vt:lpstr>
      <vt:lpstr>Этапы операции</vt:lpstr>
      <vt:lpstr>Исходное состояние перед операцией</vt:lpstr>
      <vt:lpstr>Силы сторон</vt:lpstr>
      <vt:lpstr>Карта проведения операции</vt:lpstr>
      <vt:lpstr>К. К. Рокоссовский и И. Х Баграмян  </vt:lpstr>
      <vt:lpstr>И. Д. Черняховский и Г.Ф. Захаров </vt:lpstr>
      <vt:lpstr>Первые дни боев</vt:lpstr>
      <vt:lpstr>Презентация PowerPoint</vt:lpstr>
      <vt:lpstr>Презентация PowerPoint</vt:lpstr>
      <vt:lpstr>2. Освобождение Минска</vt:lpstr>
      <vt:lpstr>Освобождение Минска</vt:lpstr>
      <vt:lpstr>3 июля – освобождение Минска</vt:lpstr>
      <vt:lpstr>Презентация PowerPoint</vt:lpstr>
      <vt:lpstr>Минский котел – 105 тыс. окруженных немецких войск</vt:lpstr>
      <vt:lpstr>Полк французских лётчиков «Нормандия — Нёман»</vt:lpstr>
      <vt:lpstr>3. Изгнание немецко-фашистских захватчиков с  территории Беларуси </vt:lpstr>
      <vt:lpstr>Дальнейшее освобождение Беларуси</vt:lpstr>
      <vt:lpstr>Презентация PowerPoint</vt:lpstr>
      <vt:lpstr>Советские солдаты в Вильнюсе</vt:lpstr>
      <vt:lpstr>4. Взаимодействие партизан, подпольщиков и населения с войсками Красной Армии</vt:lpstr>
      <vt:lpstr>Основные положения</vt:lpstr>
      <vt:lpstr>16 июля 1944 г. – парад партизан в Минске</vt:lpstr>
      <vt:lpstr>Основные положения</vt:lpstr>
      <vt:lpstr>Итоги операции Багратион </vt:lpstr>
      <vt:lpstr>Презентация PowerPoint</vt:lpstr>
      <vt:lpstr>Советско-германский фронт с августа 1943 года по декабрь 1944 года</vt:lpstr>
      <vt:lpstr>Дополнительные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12. Освобождение Беларуси от немецко-фашистских захватчиков</dc:title>
  <dc:creator>Роман Жигалов</dc:creator>
  <cp:lastModifiedBy>Роман Жигалов</cp:lastModifiedBy>
  <cp:revision>1</cp:revision>
  <dcterms:created xsi:type="dcterms:W3CDTF">2022-08-05T16:19:15Z</dcterms:created>
  <dcterms:modified xsi:type="dcterms:W3CDTF">2022-08-05T17:14:59Z</dcterms:modified>
</cp:coreProperties>
</file>