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75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77DD94-EC94-4265-AFA8-0FD58201E588}" v="31" dt="2022-08-01T10:40:14.0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 snapToGrid="0">
      <p:cViewPr varScale="1">
        <p:scale>
          <a:sx n="65" d="100"/>
          <a:sy n="65" d="100"/>
        </p:scale>
        <p:origin x="92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man Zhigalov" userId="1f97e9fdf7779aa5" providerId="LiveId" clId="{B477DD94-EC94-4265-AFA8-0FD58201E588}"/>
    <pc:docChg chg="undo custSel addSld modSld">
      <pc:chgData name="Roman Zhigalov" userId="1f97e9fdf7779aa5" providerId="LiveId" clId="{B477DD94-EC94-4265-AFA8-0FD58201E588}" dt="2022-08-01T10:40:14.017" v="706"/>
      <pc:docMkLst>
        <pc:docMk/>
      </pc:docMkLst>
      <pc:sldChg chg="modSp new mod">
        <pc:chgData name="Roman Zhigalov" userId="1f97e9fdf7779aa5" providerId="LiveId" clId="{B477DD94-EC94-4265-AFA8-0FD58201E588}" dt="2022-08-01T10:05:39.751" v="418" actId="20577"/>
        <pc:sldMkLst>
          <pc:docMk/>
          <pc:sldMk cId="3018615471" sldId="256"/>
        </pc:sldMkLst>
        <pc:spChg chg="mod">
          <ac:chgData name="Roman Zhigalov" userId="1f97e9fdf7779aa5" providerId="LiveId" clId="{B477DD94-EC94-4265-AFA8-0FD58201E588}" dt="2022-08-01T10:05:39.751" v="418" actId="20577"/>
          <ac:spMkLst>
            <pc:docMk/>
            <pc:sldMk cId="3018615471" sldId="256"/>
            <ac:spMk id="2" creationId="{2F61A7DF-6449-1543-A6E2-7EBF4AE0A8A5}"/>
          </ac:spMkLst>
        </pc:spChg>
      </pc:sldChg>
      <pc:sldChg chg="addSp modSp new mod setBg">
        <pc:chgData name="Roman Zhigalov" userId="1f97e9fdf7779aa5" providerId="LiveId" clId="{B477DD94-EC94-4265-AFA8-0FD58201E588}" dt="2022-08-01T09:49:24.028" v="51" actId="26606"/>
        <pc:sldMkLst>
          <pc:docMk/>
          <pc:sldMk cId="887661239" sldId="257"/>
        </pc:sldMkLst>
        <pc:spChg chg="mod">
          <ac:chgData name="Roman Zhigalov" userId="1f97e9fdf7779aa5" providerId="LiveId" clId="{B477DD94-EC94-4265-AFA8-0FD58201E588}" dt="2022-08-01T09:49:24.028" v="51" actId="26606"/>
          <ac:spMkLst>
            <pc:docMk/>
            <pc:sldMk cId="887661239" sldId="257"/>
            <ac:spMk id="2" creationId="{6759DD76-6FBF-8AA0-5BB2-35597833A014}"/>
          </ac:spMkLst>
        </pc:spChg>
        <pc:spChg chg="mod">
          <ac:chgData name="Roman Zhigalov" userId="1f97e9fdf7779aa5" providerId="LiveId" clId="{B477DD94-EC94-4265-AFA8-0FD58201E588}" dt="2022-08-01T09:49:24.028" v="51" actId="26606"/>
          <ac:spMkLst>
            <pc:docMk/>
            <pc:sldMk cId="887661239" sldId="257"/>
            <ac:spMk id="3" creationId="{A71B23BF-F0CF-7953-5AF2-0CC0893F8C7A}"/>
          </ac:spMkLst>
        </pc:spChg>
        <pc:spChg chg="add">
          <ac:chgData name="Roman Zhigalov" userId="1f97e9fdf7779aa5" providerId="LiveId" clId="{B477DD94-EC94-4265-AFA8-0FD58201E588}" dt="2022-08-01T09:49:24.028" v="51" actId="26606"/>
          <ac:spMkLst>
            <pc:docMk/>
            <pc:sldMk cId="887661239" sldId="257"/>
            <ac:spMk id="8" creationId="{907EF6B7-1338-4443-8C46-6A318D952DFD}"/>
          </ac:spMkLst>
        </pc:spChg>
        <pc:spChg chg="add">
          <ac:chgData name="Roman Zhigalov" userId="1f97e9fdf7779aa5" providerId="LiveId" clId="{B477DD94-EC94-4265-AFA8-0FD58201E588}" dt="2022-08-01T09:49:24.028" v="51" actId="26606"/>
          <ac:spMkLst>
            <pc:docMk/>
            <pc:sldMk cId="887661239" sldId="257"/>
            <ac:spMk id="10" creationId="{DAAE4CDD-124C-4DCF-9584-B6033B545DD5}"/>
          </ac:spMkLst>
        </pc:spChg>
        <pc:spChg chg="add">
          <ac:chgData name="Roman Zhigalov" userId="1f97e9fdf7779aa5" providerId="LiveId" clId="{B477DD94-EC94-4265-AFA8-0FD58201E588}" dt="2022-08-01T09:49:24.028" v="51" actId="26606"/>
          <ac:spMkLst>
            <pc:docMk/>
            <pc:sldMk cId="887661239" sldId="257"/>
            <ac:spMk id="12" creationId="{081E4A58-353D-44AE-B2FC-2A74E2E400F7}"/>
          </ac:spMkLst>
        </pc:spChg>
      </pc:sldChg>
      <pc:sldChg chg="addSp modSp new mod setBg">
        <pc:chgData name="Roman Zhigalov" userId="1f97e9fdf7779aa5" providerId="LiveId" clId="{B477DD94-EC94-4265-AFA8-0FD58201E588}" dt="2022-08-01T09:49:51.618" v="88" actId="26606"/>
        <pc:sldMkLst>
          <pc:docMk/>
          <pc:sldMk cId="3510304562" sldId="258"/>
        </pc:sldMkLst>
        <pc:spChg chg="mod">
          <ac:chgData name="Roman Zhigalov" userId="1f97e9fdf7779aa5" providerId="LiveId" clId="{B477DD94-EC94-4265-AFA8-0FD58201E588}" dt="2022-08-01T09:49:51.618" v="88" actId="26606"/>
          <ac:spMkLst>
            <pc:docMk/>
            <pc:sldMk cId="3510304562" sldId="258"/>
            <ac:spMk id="2" creationId="{173BAE8B-5C9F-FF53-4208-5635FDE63069}"/>
          </ac:spMkLst>
        </pc:spChg>
        <pc:spChg chg="mod">
          <ac:chgData name="Roman Zhigalov" userId="1f97e9fdf7779aa5" providerId="LiveId" clId="{B477DD94-EC94-4265-AFA8-0FD58201E588}" dt="2022-08-01T09:49:51.618" v="88" actId="26606"/>
          <ac:spMkLst>
            <pc:docMk/>
            <pc:sldMk cId="3510304562" sldId="258"/>
            <ac:spMk id="3" creationId="{6DD6CDD3-33B6-A1BB-14D0-AA38607045C3}"/>
          </ac:spMkLst>
        </pc:spChg>
        <pc:spChg chg="add">
          <ac:chgData name="Roman Zhigalov" userId="1f97e9fdf7779aa5" providerId="LiveId" clId="{B477DD94-EC94-4265-AFA8-0FD58201E588}" dt="2022-08-01T09:49:51.618" v="88" actId="26606"/>
          <ac:spMkLst>
            <pc:docMk/>
            <pc:sldMk cId="3510304562" sldId="258"/>
            <ac:spMk id="8" creationId="{B26EE4FD-480F-42A5-9FEB-DA630457CFB7}"/>
          </ac:spMkLst>
        </pc:spChg>
        <pc:spChg chg="add">
          <ac:chgData name="Roman Zhigalov" userId="1f97e9fdf7779aa5" providerId="LiveId" clId="{B477DD94-EC94-4265-AFA8-0FD58201E588}" dt="2022-08-01T09:49:51.618" v="88" actId="26606"/>
          <ac:spMkLst>
            <pc:docMk/>
            <pc:sldMk cId="3510304562" sldId="258"/>
            <ac:spMk id="10" creationId="{A187062F-BE14-42FC-B06A-607DB23849C3}"/>
          </ac:spMkLst>
        </pc:spChg>
        <pc:spChg chg="add">
          <ac:chgData name="Roman Zhigalov" userId="1f97e9fdf7779aa5" providerId="LiveId" clId="{B477DD94-EC94-4265-AFA8-0FD58201E588}" dt="2022-08-01T09:49:51.618" v="88" actId="26606"/>
          <ac:spMkLst>
            <pc:docMk/>
            <pc:sldMk cId="3510304562" sldId="258"/>
            <ac:spMk id="12" creationId="{731FE21B-2A45-4BF5-8B03-E12341988774}"/>
          </ac:spMkLst>
        </pc:spChg>
        <pc:spChg chg="add">
          <ac:chgData name="Roman Zhigalov" userId="1f97e9fdf7779aa5" providerId="LiveId" clId="{B477DD94-EC94-4265-AFA8-0FD58201E588}" dt="2022-08-01T09:49:51.618" v="88" actId="26606"/>
          <ac:spMkLst>
            <pc:docMk/>
            <pc:sldMk cId="3510304562" sldId="258"/>
            <ac:spMk id="14" creationId="{2DC5A94D-79ED-48F5-9DC5-96CBB507CEC8}"/>
          </ac:spMkLst>
        </pc:spChg>
        <pc:spChg chg="add">
          <ac:chgData name="Roman Zhigalov" userId="1f97e9fdf7779aa5" providerId="LiveId" clId="{B477DD94-EC94-4265-AFA8-0FD58201E588}" dt="2022-08-01T09:49:51.618" v="88" actId="26606"/>
          <ac:spMkLst>
            <pc:docMk/>
            <pc:sldMk cId="3510304562" sldId="258"/>
            <ac:spMk id="16" creationId="{93A3D4BE-AF25-4F9A-9C29-1145CCE24A28}"/>
          </ac:spMkLst>
        </pc:spChg>
      </pc:sldChg>
      <pc:sldChg chg="addSp modSp new mod setBg">
        <pc:chgData name="Roman Zhigalov" userId="1f97e9fdf7779aa5" providerId="LiveId" clId="{B477DD94-EC94-4265-AFA8-0FD58201E588}" dt="2022-08-01T09:53:32.757" v="237" actId="26606"/>
        <pc:sldMkLst>
          <pc:docMk/>
          <pc:sldMk cId="2849652727" sldId="259"/>
        </pc:sldMkLst>
        <pc:spChg chg="mod">
          <ac:chgData name="Roman Zhigalov" userId="1f97e9fdf7779aa5" providerId="LiveId" clId="{B477DD94-EC94-4265-AFA8-0FD58201E588}" dt="2022-08-01T09:53:32.757" v="237" actId="26606"/>
          <ac:spMkLst>
            <pc:docMk/>
            <pc:sldMk cId="2849652727" sldId="259"/>
            <ac:spMk id="2" creationId="{D19E51E6-6B61-F918-34CE-6CA59C1D63D6}"/>
          </ac:spMkLst>
        </pc:spChg>
        <pc:spChg chg="mod">
          <ac:chgData name="Roman Zhigalov" userId="1f97e9fdf7779aa5" providerId="LiveId" clId="{B477DD94-EC94-4265-AFA8-0FD58201E588}" dt="2022-08-01T09:53:32.757" v="237" actId="26606"/>
          <ac:spMkLst>
            <pc:docMk/>
            <pc:sldMk cId="2849652727" sldId="259"/>
            <ac:spMk id="3" creationId="{D8E7D49E-740E-1F0F-09A1-70ED0E296154}"/>
          </ac:spMkLst>
        </pc:spChg>
        <pc:spChg chg="add">
          <ac:chgData name="Roman Zhigalov" userId="1f97e9fdf7779aa5" providerId="LiveId" clId="{B477DD94-EC94-4265-AFA8-0FD58201E588}" dt="2022-08-01T09:53:32.757" v="237" actId="26606"/>
          <ac:spMkLst>
            <pc:docMk/>
            <pc:sldMk cId="2849652727" sldId="259"/>
            <ac:spMk id="8" creationId="{827B839B-9ADE-406B-8590-F1CAEDED45A1}"/>
          </ac:spMkLst>
        </pc:spChg>
        <pc:spChg chg="add">
          <ac:chgData name="Roman Zhigalov" userId="1f97e9fdf7779aa5" providerId="LiveId" clId="{B477DD94-EC94-4265-AFA8-0FD58201E588}" dt="2022-08-01T09:53:32.757" v="237" actId="26606"/>
          <ac:spMkLst>
            <pc:docMk/>
            <pc:sldMk cId="2849652727" sldId="259"/>
            <ac:spMk id="10" creationId="{CFE45BF0-46DB-408C-B5F7-7B11716805D4}"/>
          </ac:spMkLst>
        </pc:spChg>
        <pc:spChg chg="add">
          <ac:chgData name="Roman Zhigalov" userId="1f97e9fdf7779aa5" providerId="LiveId" clId="{B477DD94-EC94-4265-AFA8-0FD58201E588}" dt="2022-08-01T09:53:32.757" v="237" actId="26606"/>
          <ac:spMkLst>
            <pc:docMk/>
            <pc:sldMk cId="2849652727" sldId="259"/>
            <ac:spMk id="12" creationId="{2AEBC8F2-97B1-41B4-93F1-2D289E197FBA}"/>
          </ac:spMkLst>
        </pc:spChg>
        <pc:spChg chg="add">
          <ac:chgData name="Roman Zhigalov" userId="1f97e9fdf7779aa5" providerId="LiveId" clId="{B477DD94-EC94-4265-AFA8-0FD58201E588}" dt="2022-08-01T09:53:32.757" v="237" actId="26606"/>
          <ac:spMkLst>
            <pc:docMk/>
            <pc:sldMk cId="2849652727" sldId="259"/>
            <ac:spMk id="14" creationId="{472E3A19-F5D5-48FC-BB9C-48C2F68F598B}"/>
          </ac:spMkLst>
        </pc:spChg>
        <pc:spChg chg="add">
          <ac:chgData name="Roman Zhigalov" userId="1f97e9fdf7779aa5" providerId="LiveId" clId="{B477DD94-EC94-4265-AFA8-0FD58201E588}" dt="2022-08-01T09:53:32.757" v="237" actId="26606"/>
          <ac:spMkLst>
            <pc:docMk/>
            <pc:sldMk cId="2849652727" sldId="259"/>
            <ac:spMk id="16" creationId="{7A62E32F-BB65-43A8-8EB5-92346890E549}"/>
          </ac:spMkLst>
        </pc:spChg>
        <pc:spChg chg="add">
          <ac:chgData name="Roman Zhigalov" userId="1f97e9fdf7779aa5" providerId="LiveId" clId="{B477DD94-EC94-4265-AFA8-0FD58201E588}" dt="2022-08-01T09:53:32.757" v="237" actId="26606"/>
          <ac:spMkLst>
            <pc:docMk/>
            <pc:sldMk cId="2849652727" sldId="259"/>
            <ac:spMk id="18" creationId="{14E91B64-9FCC-451E-AFB4-A827D6329367}"/>
          </ac:spMkLst>
        </pc:spChg>
      </pc:sldChg>
      <pc:sldChg chg="addSp delSp modSp add mod setBg delDesignElem">
        <pc:chgData name="Roman Zhigalov" userId="1f97e9fdf7779aa5" providerId="LiveId" clId="{B477DD94-EC94-4265-AFA8-0FD58201E588}" dt="2022-08-01T09:56:25.576" v="328" actId="26606"/>
        <pc:sldMkLst>
          <pc:docMk/>
          <pc:sldMk cId="807789013" sldId="260"/>
        </pc:sldMkLst>
        <pc:spChg chg="mod">
          <ac:chgData name="Roman Zhigalov" userId="1f97e9fdf7779aa5" providerId="LiveId" clId="{B477DD94-EC94-4265-AFA8-0FD58201E588}" dt="2022-08-01T09:56:25.576" v="328" actId="26606"/>
          <ac:spMkLst>
            <pc:docMk/>
            <pc:sldMk cId="807789013" sldId="260"/>
            <ac:spMk id="2" creationId="{228E27A6-3A83-4A82-BDF7-F04D72783FE3}"/>
          </ac:spMkLst>
        </pc:spChg>
        <pc:spChg chg="mod">
          <ac:chgData name="Roman Zhigalov" userId="1f97e9fdf7779aa5" providerId="LiveId" clId="{B477DD94-EC94-4265-AFA8-0FD58201E588}" dt="2022-08-01T09:56:25.576" v="328" actId="26606"/>
          <ac:spMkLst>
            <pc:docMk/>
            <pc:sldMk cId="807789013" sldId="260"/>
            <ac:spMk id="4" creationId="{AB76D463-D91C-43F6-AA06-7809E49C673F}"/>
          </ac:spMkLst>
        </pc:spChg>
        <pc:spChg chg="add del">
          <ac:chgData name="Roman Zhigalov" userId="1f97e9fdf7779aa5" providerId="LiveId" clId="{B477DD94-EC94-4265-AFA8-0FD58201E588}" dt="2022-08-01T09:56:25.576" v="328" actId="26606"/>
          <ac:spMkLst>
            <pc:docMk/>
            <pc:sldMk cId="807789013" sldId="260"/>
            <ac:spMk id="8" creationId="{665DBBEF-238B-476B-96AB-8AAC3224ECEA}"/>
          </ac:spMkLst>
        </pc:spChg>
        <pc:spChg chg="add del">
          <ac:chgData name="Roman Zhigalov" userId="1f97e9fdf7779aa5" providerId="LiveId" clId="{B477DD94-EC94-4265-AFA8-0FD58201E588}" dt="2022-08-01T09:56:25.576" v="328" actId="26606"/>
          <ac:spMkLst>
            <pc:docMk/>
            <pc:sldMk cId="807789013" sldId="260"/>
            <ac:spMk id="9" creationId="{3FCFB1DE-0B7E-48CC-BA90-B2AB0889F9D6}"/>
          </ac:spMkLst>
        </pc:spChg>
        <pc:spChg chg="del">
          <ac:chgData name="Roman Zhigalov" userId="1f97e9fdf7779aa5" providerId="LiveId" clId="{B477DD94-EC94-4265-AFA8-0FD58201E588}" dt="2022-08-01T09:54:48.305" v="239"/>
          <ac:spMkLst>
            <pc:docMk/>
            <pc:sldMk cId="807789013" sldId="260"/>
            <ac:spMk id="11" creationId="{AB45A142-4255-493C-8284-5D566C121B10}"/>
          </ac:spMkLst>
        </pc:spChg>
        <pc:spChg chg="add del">
          <ac:chgData name="Roman Zhigalov" userId="1f97e9fdf7779aa5" providerId="LiveId" clId="{B477DD94-EC94-4265-AFA8-0FD58201E588}" dt="2022-08-01T09:56:24.618" v="325" actId="26606"/>
          <ac:spMkLst>
            <pc:docMk/>
            <pc:sldMk cId="807789013" sldId="260"/>
            <ac:spMk id="14" creationId="{F13C74B1-5B17-4795-BED0-7140497B445A}"/>
          </ac:spMkLst>
        </pc:spChg>
        <pc:spChg chg="add del">
          <ac:chgData name="Roman Zhigalov" userId="1f97e9fdf7779aa5" providerId="LiveId" clId="{B477DD94-EC94-4265-AFA8-0FD58201E588}" dt="2022-08-01T09:56:24.618" v="325" actId="26606"/>
          <ac:spMkLst>
            <pc:docMk/>
            <pc:sldMk cId="807789013" sldId="260"/>
            <ac:spMk id="16" creationId="{D4974D33-8DC5-464E-8C6D-BE58F0669C17}"/>
          </ac:spMkLst>
        </pc:spChg>
        <pc:spChg chg="add del">
          <ac:chgData name="Roman Zhigalov" userId="1f97e9fdf7779aa5" providerId="LiveId" clId="{B477DD94-EC94-4265-AFA8-0FD58201E588}" dt="2022-08-01T09:56:25.555" v="327" actId="26606"/>
          <ac:spMkLst>
            <pc:docMk/>
            <pc:sldMk cId="807789013" sldId="260"/>
            <ac:spMk id="18" creationId="{743AA782-23D1-4521-8CAD-47662984AA08}"/>
          </ac:spMkLst>
        </pc:spChg>
        <pc:spChg chg="add del">
          <ac:chgData name="Roman Zhigalov" userId="1f97e9fdf7779aa5" providerId="LiveId" clId="{B477DD94-EC94-4265-AFA8-0FD58201E588}" dt="2022-08-01T09:56:25.555" v="327" actId="26606"/>
          <ac:spMkLst>
            <pc:docMk/>
            <pc:sldMk cId="807789013" sldId="260"/>
            <ac:spMk id="19" creationId="{71877DBC-BB60-40F0-AC93-2ACDBAAE60CE}"/>
          </ac:spMkLst>
        </pc:spChg>
        <pc:spChg chg="add">
          <ac:chgData name="Roman Zhigalov" userId="1f97e9fdf7779aa5" providerId="LiveId" clId="{B477DD94-EC94-4265-AFA8-0FD58201E588}" dt="2022-08-01T09:56:25.576" v="328" actId="26606"/>
          <ac:spMkLst>
            <pc:docMk/>
            <pc:sldMk cId="807789013" sldId="260"/>
            <ac:spMk id="21" creationId="{2B97F24A-32CE-4C1C-A50D-3016B394DCFB}"/>
          </ac:spMkLst>
        </pc:spChg>
        <pc:spChg chg="add">
          <ac:chgData name="Roman Zhigalov" userId="1f97e9fdf7779aa5" providerId="LiveId" clId="{B477DD94-EC94-4265-AFA8-0FD58201E588}" dt="2022-08-01T09:56:25.576" v="328" actId="26606"/>
          <ac:spMkLst>
            <pc:docMk/>
            <pc:sldMk cId="807789013" sldId="260"/>
            <ac:spMk id="22" creationId="{CD8B4F24-440B-49E9-B85D-733523DC064B}"/>
          </ac:spMkLst>
        </pc:spChg>
        <pc:picChg chg="mod">
          <ac:chgData name="Roman Zhigalov" userId="1f97e9fdf7779aa5" providerId="LiveId" clId="{B477DD94-EC94-4265-AFA8-0FD58201E588}" dt="2022-08-01T09:56:25.576" v="328" actId="26606"/>
          <ac:picMkLst>
            <pc:docMk/>
            <pc:sldMk cId="807789013" sldId="260"/>
            <ac:picMk id="6" creationId="{7377E1E6-631E-45E5-BB9E-8A52E3DEE9CF}"/>
          </ac:picMkLst>
        </pc:picChg>
        <pc:cxnChg chg="del">
          <ac:chgData name="Roman Zhigalov" userId="1f97e9fdf7779aa5" providerId="LiveId" clId="{B477DD94-EC94-4265-AFA8-0FD58201E588}" dt="2022-08-01T09:54:48.305" v="239"/>
          <ac:cxnSpMkLst>
            <pc:docMk/>
            <pc:sldMk cId="807789013" sldId="260"/>
            <ac:cxnSpMk id="13" creationId="{38FB9660-F42F-4313-BBC4-47C007FE484C}"/>
          </ac:cxnSpMkLst>
        </pc:cxnChg>
      </pc:sldChg>
      <pc:sldChg chg="addSp delSp modSp add mod setBg delDesignElem">
        <pc:chgData name="Roman Zhigalov" userId="1f97e9fdf7779aa5" providerId="LiveId" clId="{B477DD94-EC94-4265-AFA8-0FD58201E588}" dt="2022-08-01T09:57:16.369" v="331" actId="26606"/>
        <pc:sldMkLst>
          <pc:docMk/>
          <pc:sldMk cId="638832569" sldId="261"/>
        </pc:sldMkLst>
        <pc:spChg chg="mod">
          <ac:chgData name="Roman Zhigalov" userId="1f97e9fdf7779aa5" providerId="LiveId" clId="{B477DD94-EC94-4265-AFA8-0FD58201E588}" dt="2022-08-01T09:57:16.369" v="331" actId="26606"/>
          <ac:spMkLst>
            <pc:docMk/>
            <pc:sldMk cId="638832569" sldId="261"/>
            <ac:spMk id="2" creationId="{713169CA-B669-4F2C-8964-6D6D5B17A465}"/>
          </ac:spMkLst>
        </pc:spChg>
        <pc:spChg chg="mod">
          <ac:chgData name="Roman Zhigalov" userId="1f97e9fdf7779aa5" providerId="LiveId" clId="{B477DD94-EC94-4265-AFA8-0FD58201E588}" dt="2022-08-01T09:57:16.369" v="331" actId="26606"/>
          <ac:spMkLst>
            <pc:docMk/>
            <pc:sldMk cId="638832569" sldId="261"/>
            <ac:spMk id="3" creationId="{3789FF2F-8A62-4371-B259-1651BDBC99F1}"/>
          </ac:spMkLst>
        </pc:spChg>
        <pc:spChg chg="add">
          <ac:chgData name="Roman Zhigalov" userId="1f97e9fdf7779aa5" providerId="LiveId" clId="{B477DD94-EC94-4265-AFA8-0FD58201E588}" dt="2022-08-01T09:57:16.369" v="331" actId="26606"/>
          <ac:spMkLst>
            <pc:docMk/>
            <pc:sldMk cId="638832569" sldId="261"/>
            <ac:spMk id="5" creationId="{827B839B-9ADE-406B-8590-F1CAEDED45A1}"/>
          </ac:spMkLst>
        </pc:spChg>
        <pc:spChg chg="add">
          <ac:chgData name="Roman Zhigalov" userId="1f97e9fdf7779aa5" providerId="LiveId" clId="{B477DD94-EC94-4265-AFA8-0FD58201E588}" dt="2022-08-01T09:57:16.369" v="331" actId="26606"/>
          <ac:spMkLst>
            <pc:docMk/>
            <pc:sldMk cId="638832569" sldId="261"/>
            <ac:spMk id="6" creationId="{CFE45BF0-46DB-408C-B5F7-7B11716805D4}"/>
          </ac:spMkLst>
        </pc:spChg>
        <pc:spChg chg="del">
          <ac:chgData name="Roman Zhigalov" userId="1f97e9fdf7779aa5" providerId="LiveId" clId="{B477DD94-EC94-4265-AFA8-0FD58201E588}" dt="2022-08-01T09:57:12.633" v="330"/>
          <ac:spMkLst>
            <pc:docMk/>
            <pc:sldMk cId="638832569" sldId="261"/>
            <ac:spMk id="8" creationId="{B6CDA21F-E7AF-4C75-8395-33F58D5B0E45}"/>
          </ac:spMkLst>
        </pc:spChg>
        <pc:spChg chg="add">
          <ac:chgData name="Roman Zhigalov" userId="1f97e9fdf7779aa5" providerId="LiveId" clId="{B477DD94-EC94-4265-AFA8-0FD58201E588}" dt="2022-08-01T09:57:16.369" v="331" actId="26606"/>
          <ac:spMkLst>
            <pc:docMk/>
            <pc:sldMk cId="638832569" sldId="261"/>
            <ac:spMk id="12" creationId="{2AEBC8F2-97B1-41B4-93F1-2D289E197FBA}"/>
          </ac:spMkLst>
        </pc:spChg>
        <pc:spChg chg="add">
          <ac:chgData name="Roman Zhigalov" userId="1f97e9fdf7779aa5" providerId="LiveId" clId="{B477DD94-EC94-4265-AFA8-0FD58201E588}" dt="2022-08-01T09:57:16.369" v="331" actId="26606"/>
          <ac:spMkLst>
            <pc:docMk/>
            <pc:sldMk cId="638832569" sldId="261"/>
            <ac:spMk id="14" creationId="{472E3A19-F5D5-48FC-BB9C-48C2F68F598B}"/>
          </ac:spMkLst>
        </pc:spChg>
        <pc:spChg chg="del">
          <ac:chgData name="Roman Zhigalov" userId="1f97e9fdf7779aa5" providerId="LiveId" clId="{B477DD94-EC94-4265-AFA8-0FD58201E588}" dt="2022-08-01T09:57:12.633" v="330"/>
          <ac:spMkLst>
            <pc:docMk/>
            <pc:sldMk cId="638832569" sldId="261"/>
            <ac:spMk id="15" creationId="{D5B0017B-2ECA-49AF-B397-DC140825DF8D}"/>
          </ac:spMkLst>
        </pc:spChg>
        <pc:spChg chg="add">
          <ac:chgData name="Roman Zhigalov" userId="1f97e9fdf7779aa5" providerId="LiveId" clId="{B477DD94-EC94-4265-AFA8-0FD58201E588}" dt="2022-08-01T09:57:16.369" v="331" actId="26606"/>
          <ac:spMkLst>
            <pc:docMk/>
            <pc:sldMk cId="638832569" sldId="261"/>
            <ac:spMk id="16" creationId="{7A62E32F-BB65-43A8-8EB5-92346890E549}"/>
          </ac:spMkLst>
        </pc:spChg>
        <pc:spChg chg="add">
          <ac:chgData name="Roman Zhigalov" userId="1f97e9fdf7779aa5" providerId="LiveId" clId="{B477DD94-EC94-4265-AFA8-0FD58201E588}" dt="2022-08-01T09:57:16.369" v="331" actId="26606"/>
          <ac:spMkLst>
            <pc:docMk/>
            <pc:sldMk cId="638832569" sldId="261"/>
            <ac:spMk id="18" creationId="{14E91B64-9FCC-451E-AFB4-A827D6329367}"/>
          </ac:spMkLst>
        </pc:spChg>
        <pc:grpChg chg="del">
          <ac:chgData name="Roman Zhigalov" userId="1f97e9fdf7779aa5" providerId="LiveId" clId="{B477DD94-EC94-4265-AFA8-0FD58201E588}" dt="2022-08-01T09:57:12.633" v="330"/>
          <ac:grpSpMkLst>
            <pc:docMk/>
            <pc:sldMk cId="638832569" sldId="261"/>
            <ac:grpSpMk id="10" creationId="{AE1C45F0-260A-458C-96ED-C1F6D2151219}"/>
          </ac:grpSpMkLst>
        </pc:grpChg>
        <pc:cxnChg chg="del">
          <ac:chgData name="Roman Zhigalov" userId="1f97e9fdf7779aa5" providerId="LiveId" clId="{B477DD94-EC94-4265-AFA8-0FD58201E588}" dt="2022-08-01T09:57:12.633" v="330"/>
          <ac:cxnSpMkLst>
            <pc:docMk/>
            <pc:sldMk cId="638832569" sldId="261"/>
            <ac:cxnSpMk id="17" creationId="{6CF1BAF6-AD41-4082-B212-8A1F9A2E8779}"/>
          </ac:cxnSpMkLst>
        </pc:cxnChg>
      </pc:sldChg>
      <pc:sldChg chg="addSp modSp new mod setBg">
        <pc:chgData name="Roman Zhigalov" userId="1f97e9fdf7779aa5" providerId="LiveId" clId="{B477DD94-EC94-4265-AFA8-0FD58201E588}" dt="2022-08-01T09:57:47.288" v="351" actId="26606"/>
        <pc:sldMkLst>
          <pc:docMk/>
          <pc:sldMk cId="1310605103" sldId="262"/>
        </pc:sldMkLst>
        <pc:spChg chg="mod">
          <ac:chgData name="Roman Zhigalov" userId="1f97e9fdf7779aa5" providerId="LiveId" clId="{B477DD94-EC94-4265-AFA8-0FD58201E588}" dt="2022-08-01T09:57:47.288" v="351" actId="26606"/>
          <ac:spMkLst>
            <pc:docMk/>
            <pc:sldMk cId="1310605103" sldId="262"/>
            <ac:spMk id="2" creationId="{481789B6-BC9E-819C-843E-9E6B7B2807F2}"/>
          </ac:spMkLst>
        </pc:spChg>
        <pc:spChg chg="mod">
          <ac:chgData name="Roman Zhigalov" userId="1f97e9fdf7779aa5" providerId="LiveId" clId="{B477DD94-EC94-4265-AFA8-0FD58201E588}" dt="2022-08-01T09:57:47.288" v="351" actId="26606"/>
          <ac:spMkLst>
            <pc:docMk/>
            <pc:sldMk cId="1310605103" sldId="262"/>
            <ac:spMk id="3" creationId="{53DB1BF8-86B0-FBD8-5167-4BD331269F27}"/>
          </ac:spMkLst>
        </pc:spChg>
        <pc:spChg chg="add">
          <ac:chgData name="Roman Zhigalov" userId="1f97e9fdf7779aa5" providerId="LiveId" clId="{B477DD94-EC94-4265-AFA8-0FD58201E588}" dt="2022-08-01T09:57:47.288" v="351" actId="26606"/>
          <ac:spMkLst>
            <pc:docMk/>
            <pc:sldMk cId="1310605103" sldId="262"/>
            <ac:spMk id="8" creationId="{943CAA20-3569-4189-9E48-239A229A86CA}"/>
          </ac:spMkLst>
        </pc:spChg>
        <pc:spChg chg="add">
          <ac:chgData name="Roman Zhigalov" userId="1f97e9fdf7779aa5" providerId="LiveId" clId="{B477DD94-EC94-4265-AFA8-0FD58201E588}" dt="2022-08-01T09:57:47.288" v="351" actId="26606"/>
          <ac:spMkLst>
            <pc:docMk/>
            <pc:sldMk cId="1310605103" sldId="262"/>
            <ac:spMk id="10" creationId="{DA542B6D-E775-4832-91DC-2D20F857813A}"/>
          </ac:spMkLst>
        </pc:spChg>
      </pc:sldChg>
      <pc:sldChg chg="addSp delSp modSp new mod setBg">
        <pc:chgData name="Roman Zhigalov" userId="1f97e9fdf7779aa5" providerId="LiveId" clId="{B477DD94-EC94-4265-AFA8-0FD58201E588}" dt="2022-08-01T09:58:45.963" v="378" actId="27614"/>
        <pc:sldMkLst>
          <pc:docMk/>
          <pc:sldMk cId="833068887" sldId="263"/>
        </pc:sldMkLst>
        <pc:spChg chg="mod">
          <ac:chgData name="Roman Zhigalov" userId="1f97e9fdf7779aa5" providerId="LiveId" clId="{B477DD94-EC94-4265-AFA8-0FD58201E588}" dt="2022-08-01T09:58:42.450" v="377" actId="26606"/>
          <ac:spMkLst>
            <pc:docMk/>
            <pc:sldMk cId="833068887" sldId="263"/>
            <ac:spMk id="2" creationId="{87A79B78-C14C-AEC5-A78B-1E8280D90657}"/>
          </ac:spMkLst>
        </pc:spChg>
        <pc:spChg chg="del">
          <ac:chgData name="Roman Zhigalov" userId="1f97e9fdf7779aa5" providerId="LiveId" clId="{B477DD94-EC94-4265-AFA8-0FD58201E588}" dt="2022-08-01T09:58:24.403" v="353"/>
          <ac:spMkLst>
            <pc:docMk/>
            <pc:sldMk cId="833068887" sldId="263"/>
            <ac:spMk id="3" creationId="{4B84088D-6322-B8D6-A6DE-C267484F603D}"/>
          </ac:spMkLst>
        </pc:spChg>
        <pc:spChg chg="add">
          <ac:chgData name="Roman Zhigalov" userId="1f97e9fdf7779aa5" providerId="LiveId" clId="{B477DD94-EC94-4265-AFA8-0FD58201E588}" dt="2022-08-01T09:58:42.450" v="377" actId="26606"/>
          <ac:spMkLst>
            <pc:docMk/>
            <pc:sldMk cId="833068887" sldId="263"/>
            <ac:spMk id="1031" creationId="{665DBBEF-238B-476B-96AB-8AAC3224ECEA}"/>
          </ac:spMkLst>
        </pc:spChg>
        <pc:spChg chg="add">
          <ac:chgData name="Roman Zhigalov" userId="1f97e9fdf7779aa5" providerId="LiveId" clId="{B477DD94-EC94-4265-AFA8-0FD58201E588}" dt="2022-08-01T09:58:42.450" v="377" actId="26606"/>
          <ac:spMkLst>
            <pc:docMk/>
            <pc:sldMk cId="833068887" sldId="263"/>
            <ac:spMk id="1033" creationId="{3FCFB1DE-0B7E-48CC-BA90-B2AB0889F9D6}"/>
          </ac:spMkLst>
        </pc:spChg>
        <pc:picChg chg="add mod">
          <ac:chgData name="Roman Zhigalov" userId="1f97e9fdf7779aa5" providerId="LiveId" clId="{B477DD94-EC94-4265-AFA8-0FD58201E588}" dt="2022-08-01T09:58:45.963" v="378" actId="27614"/>
          <ac:picMkLst>
            <pc:docMk/>
            <pc:sldMk cId="833068887" sldId="263"/>
            <ac:picMk id="1026" creationId="{CE82B01D-B809-ADB4-A2DC-C9F6D6B310BF}"/>
          </ac:picMkLst>
        </pc:picChg>
      </pc:sldChg>
      <pc:sldChg chg="addSp delSp modSp add mod setBg delDesignElem">
        <pc:chgData name="Roman Zhigalov" userId="1f97e9fdf7779aa5" providerId="LiveId" clId="{B477DD94-EC94-4265-AFA8-0FD58201E588}" dt="2022-08-01T09:58:58.400" v="381" actId="26606"/>
        <pc:sldMkLst>
          <pc:docMk/>
          <pc:sldMk cId="2574293968" sldId="264"/>
        </pc:sldMkLst>
        <pc:spChg chg="mod">
          <ac:chgData name="Roman Zhigalov" userId="1f97e9fdf7779aa5" providerId="LiveId" clId="{B477DD94-EC94-4265-AFA8-0FD58201E588}" dt="2022-08-01T09:58:58.400" v="381" actId="26606"/>
          <ac:spMkLst>
            <pc:docMk/>
            <pc:sldMk cId="2574293968" sldId="264"/>
            <ac:spMk id="2" creationId="{319A01AE-3AE4-424C-BDB6-349D002DF298}"/>
          </ac:spMkLst>
        </pc:spChg>
        <pc:spChg chg="mod">
          <ac:chgData name="Roman Zhigalov" userId="1f97e9fdf7779aa5" providerId="LiveId" clId="{B477DD94-EC94-4265-AFA8-0FD58201E588}" dt="2022-08-01T09:58:58.400" v="381" actId="26606"/>
          <ac:spMkLst>
            <pc:docMk/>
            <pc:sldMk cId="2574293968" sldId="264"/>
            <ac:spMk id="4" creationId="{ACFFA48D-6B1D-4686-8BF4-6FC118485A7C}"/>
          </ac:spMkLst>
        </pc:spChg>
        <pc:spChg chg="add">
          <ac:chgData name="Roman Zhigalov" userId="1f97e9fdf7779aa5" providerId="LiveId" clId="{B477DD94-EC94-4265-AFA8-0FD58201E588}" dt="2022-08-01T09:58:58.400" v="381" actId="26606"/>
          <ac:spMkLst>
            <pc:docMk/>
            <pc:sldMk cId="2574293968" sldId="264"/>
            <ac:spMk id="7" creationId="{2B97F24A-32CE-4C1C-A50D-3016B394DCFB}"/>
          </ac:spMkLst>
        </pc:spChg>
        <pc:spChg chg="add">
          <ac:chgData name="Roman Zhigalov" userId="1f97e9fdf7779aa5" providerId="LiveId" clId="{B477DD94-EC94-4265-AFA8-0FD58201E588}" dt="2022-08-01T09:58:58.400" v="381" actId="26606"/>
          <ac:spMkLst>
            <pc:docMk/>
            <pc:sldMk cId="2574293968" sldId="264"/>
            <ac:spMk id="8" creationId="{CD8B4F24-440B-49E9-B85D-733523DC064B}"/>
          </ac:spMkLst>
        </pc:spChg>
        <pc:spChg chg="del">
          <ac:chgData name="Roman Zhigalov" userId="1f97e9fdf7779aa5" providerId="LiveId" clId="{B477DD94-EC94-4265-AFA8-0FD58201E588}" dt="2022-08-01T09:58:50.677" v="380"/>
          <ac:spMkLst>
            <pc:docMk/>
            <pc:sldMk cId="2574293968" sldId="264"/>
            <ac:spMk id="10" creationId="{5E39A796-BE83-48B1-B33F-35C4A32AAB57}"/>
          </ac:spMkLst>
        </pc:spChg>
        <pc:spChg chg="del">
          <ac:chgData name="Roman Zhigalov" userId="1f97e9fdf7779aa5" providerId="LiveId" clId="{B477DD94-EC94-4265-AFA8-0FD58201E588}" dt="2022-08-01T09:58:50.677" v="380"/>
          <ac:spMkLst>
            <pc:docMk/>
            <pc:sldMk cId="2574293968" sldId="264"/>
            <ac:spMk id="12" creationId="{72F84B47-E267-4194-8194-831DB7B5547F}"/>
          </ac:spMkLst>
        </pc:spChg>
        <pc:picChg chg="mod">
          <ac:chgData name="Roman Zhigalov" userId="1f97e9fdf7779aa5" providerId="LiveId" clId="{B477DD94-EC94-4265-AFA8-0FD58201E588}" dt="2022-08-01T09:58:58.400" v="381" actId="26606"/>
          <ac:picMkLst>
            <pc:docMk/>
            <pc:sldMk cId="2574293968" sldId="264"/>
            <ac:picMk id="5" creationId="{874F5A94-CBEF-481E-A85C-6C1089991B99}"/>
          </ac:picMkLst>
        </pc:picChg>
      </pc:sldChg>
      <pc:sldChg chg="addSp modSp new mod setBg">
        <pc:chgData name="Roman Zhigalov" userId="1f97e9fdf7779aa5" providerId="LiveId" clId="{B477DD94-EC94-4265-AFA8-0FD58201E588}" dt="2022-08-01T10:01:14.843" v="389" actId="26606"/>
        <pc:sldMkLst>
          <pc:docMk/>
          <pc:sldMk cId="1110786216" sldId="265"/>
        </pc:sldMkLst>
        <pc:spChg chg="mod">
          <ac:chgData name="Roman Zhigalov" userId="1f97e9fdf7779aa5" providerId="LiveId" clId="{B477DD94-EC94-4265-AFA8-0FD58201E588}" dt="2022-08-01T10:01:14.843" v="389" actId="26606"/>
          <ac:spMkLst>
            <pc:docMk/>
            <pc:sldMk cId="1110786216" sldId="265"/>
            <ac:spMk id="2" creationId="{AB354EA8-B0C7-B472-E094-6B2C670522AC}"/>
          </ac:spMkLst>
        </pc:spChg>
        <pc:spChg chg="mod">
          <ac:chgData name="Roman Zhigalov" userId="1f97e9fdf7779aa5" providerId="LiveId" clId="{B477DD94-EC94-4265-AFA8-0FD58201E588}" dt="2022-08-01T10:01:14.843" v="389" actId="26606"/>
          <ac:spMkLst>
            <pc:docMk/>
            <pc:sldMk cId="1110786216" sldId="265"/>
            <ac:spMk id="3" creationId="{342D4F67-2D99-DA1C-755C-428C37AF39BA}"/>
          </ac:spMkLst>
        </pc:spChg>
        <pc:spChg chg="add">
          <ac:chgData name="Roman Zhigalov" userId="1f97e9fdf7779aa5" providerId="LiveId" clId="{B477DD94-EC94-4265-AFA8-0FD58201E588}" dt="2022-08-01T10:01:14.843" v="389" actId="26606"/>
          <ac:spMkLst>
            <pc:docMk/>
            <pc:sldMk cId="1110786216" sldId="265"/>
            <ac:spMk id="8" creationId="{B26EE4FD-480F-42A5-9FEB-DA630457CFB7}"/>
          </ac:spMkLst>
        </pc:spChg>
        <pc:spChg chg="add">
          <ac:chgData name="Roman Zhigalov" userId="1f97e9fdf7779aa5" providerId="LiveId" clId="{B477DD94-EC94-4265-AFA8-0FD58201E588}" dt="2022-08-01T10:01:14.843" v="389" actId="26606"/>
          <ac:spMkLst>
            <pc:docMk/>
            <pc:sldMk cId="1110786216" sldId="265"/>
            <ac:spMk id="10" creationId="{A187062F-BE14-42FC-B06A-607DB23849C3}"/>
          </ac:spMkLst>
        </pc:spChg>
        <pc:spChg chg="add">
          <ac:chgData name="Roman Zhigalov" userId="1f97e9fdf7779aa5" providerId="LiveId" clId="{B477DD94-EC94-4265-AFA8-0FD58201E588}" dt="2022-08-01T10:01:14.843" v="389" actId="26606"/>
          <ac:spMkLst>
            <pc:docMk/>
            <pc:sldMk cId="1110786216" sldId="265"/>
            <ac:spMk id="12" creationId="{731FE21B-2A45-4BF5-8B03-E12341988774}"/>
          </ac:spMkLst>
        </pc:spChg>
        <pc:spChg chg="add">
          <ac:chgData name="Roman Zhigalov" userId="1f97e9fdf7779aa5" providerId="LiveId" clId="{B477DD94-EC94-4265-AFA8-0FD58201E588}" dt="2022-08-01T10:01:14.843" v="389" actId="26606"/>
          <ac:spMkLst>
            <pc:docMk/>
            <pc:sldMk cId="1110786216" sldId="265"/>
            <ac:spMk id="14" creationId="{2DC5A94D-79ED-48F5-9DC5-96CBB507CEC8}"/>
          </ac:spMkLst>
        </pc:spChg>
        <pc:spChg chg="add">
          <ac:chgData name="Roman Zhigalov" userId="1f97e9fdf7779aa5" providerId="LiveId" clId="{B477DD94-EC94-4265-AFA8-0FD58201E588}" dt="2022-08-01T10:01:14.843" v="389" actId="26606"/>
          <ac:spMkLst>
            <pc:docMk/>
            <pc:sldMk cId="1110786216" sldId="265"/>
            <ac:spMk id="16" creationId="{93A3D4BE-AF25-4F9A-9C29-1145CCE24A28}"/>
          </ac:spMkLst>
        </pc:spChg>
      </pc:sldChg>
      <pc:sldChg chg="addSp delSp modSp add mod setBg delDesignElem">
        <pc:chgData name="Roman Zhigalov" userId="1f97e9fdf7779aa5" providerId="LiveId" clId="{B477DD94-EC94-4265-AFA8-0FD58201E588}" dt="2022-08-01T10:04:54.322" v="394" actId="26606"/>
        <pc:sldMkLst>
          <pc:docMk/>
          <pc:sldMk cId="453024702" sldId="266"/>
        </pc:sldMkLst>
        <pc:spChg chg="mod">
          <ac:chgData name="Roman Zhigalov" userId="1f97e9fdf7779aa5" providerId="LiveId" clId="{B477DD94-EC94-4265-AFA8-0FD58201E588}" dt="2022-08-01T10:04:54.322" v="394" actId="26606"/>
          <ac:spMkLst>
            <pc:docMk/>
            <pc:sldMk cId="453024702" sldId="266"/>
            <ac:spMk id="2" creationId="{2901DA68-F9D7-490C-A2B9-ED1C07F9D5EB}"/>
          </ac:spMkLst>
        </pc:spChg>
        <pc:spChg chg="mod">
          <ac:chgData name="Roman Zhigalov" userId="1f97e9fdf7779aa5" providerId="LiveId" clId="{B477DD94-EC94-4265-AFA8-0FD58201E588}" dt="2022-08-01T10:04:54.322" v="394" actId="26606"/>
          <ac:spMkLst>
            <pc:docMk/>
            <pc:sldMk cId="453024702" sldId="266"/>
            <ac:spMk id="4" creationId="{3EDBE7DF-0B66-4CB6-BBB4-CB513B054BCA}"/>
          </ac:spMkLst>
        </pc:spChg>
        <pc:spChg chg="add del">
          <ac:chgData name="Roman Zhigalov" userId="1f97e9fdf7779aa5" providerId="LiveId" clId="{B477DD94-EC94-4265-AFA8-0FD58201E588}" dt="2022-08-01T10:04:54.308" v="393" actId="26606"/>
          <ac:spMkLst>
            <pc:docMk/>
            <pc:sldMk cId="453024702" sldId="266"/>
            <ac:spMk id="10" creationId="{201CC55D-ED54-4C5C-95E6-10947BD1103B}"/>
          </ac:spMkLst>
        </pc:spChg>
        <pc:spChg chg="add del">
          <ac:chgData name="Roman Zhigalov" userId="1f97e9fdf7779aa5" providerId="LiveId" clId="{B477DD94-EC94-4265-AFA8-0FD58201E588}" dt="2022-08-01T10:04:54.308" v="393" actId="26606"/>
          <ac:spMkLst>
            <pc:docMk/>
            <pc:sldMk cId="453024702" sldId="266"/>
            <ac:spMk id="12" creationId="{3873B707-463F-40B0-8227-E8CC6C67EB25}"/>
          </ac:spMkLst>
        </pc:spChg>
        <pc:spChg chg="del">
          <ac:chgData name="Roman Zhigalov" userId="1f97e9fdf7779aa5" providerId="LiveId" clId="{B477DD94-EC94-4265-AFA8-0FD58201E588}" dt="2022-08-01T10:04:46.677" v="391"/>
          <ac:spMkLst>
            <pc:docMk/>
            <pc:sldMk cId="453024702" sldId="266"/>
            <ac:spMk id="13" creationId="{201CC55D-ED54-4C5C-95E6-10947BD1103B}"/>
          </ac:spMkLst>
        </pc:spChg>
        <pc:spChg chg="add del">
          <ac:chgData name="Roman Zhigalov" userId="1f97e9fdf7779aa5" providerId="LiveId" clId="{B477DD94-EC94-4265-AFA8-0FD58201E588}" dt="2022-08-01T10:04:54.308" v="393" actId="26606"/>
          <ac:spMkLst>
            <pc:docMk/>
            <pc:sldMk cId="453024702" sldId="266"/>
            <ac:spMk id="14" creationId="{C13237C8-E62C-4F0D-A318-BD6FB6C2D138}"/>
          </ac:spMkLst>
        </pc:spChg>
        <pc:spChg chg="add del">
          <ac:chgData name="Roman Zhigalov" userId="1f97e9fdf7779aa5" providerId="LiveId" clId="{B477DD94-EC94-4265-AFA8-0FD58201E588}" dt="2022-08-01T10:04:54.308" v="393" actId="26606"/>
          <ac:spMkLst>
            <pc:docMk/>
            <pc:sldMk cId="453024702" sldId="266"/>
            <ac:spMk id="18" creationId="{19C9EAEA-39D0-4B0E-A0EB-51E7B26740B1}"/>
          </ac:spMkLst>
        </pc:spChg>
        <pc:spChg chg="del">
          <ac:chgData name="Roman Zhigalov" userId="1f97e9fdf7779aa5" providerId="LiveId" clId="{B477DD94-EC94-4265-AFA8-0FD58201E588}" dt="2022-08-01T10:04:46.677" v="391"/>
          <ac:spMkLst>
            <pc:docMk/>
            <pc:sldMk cId="453024702" sldId="266"/>
            <ac:spMk id="19" creationId="{3873B707-463F-40B0-8227-E8CC6C67EB25}"/>
          </ac:spMkLst>
        </pc:spChg>
        <pc:spChg chg="add">
          <ac:chgData name="Roman Zhigalov" userId="1f97e9fdf7779aa5" providerId="LiveId" clId="{B477DD94-EC94-4265-AFA8-0FD58201E588}" dt="2022-08-01T10:04:54.322" v="394" actId="26606"/>
          <ac:spMkLst>
            <pc:docMk/>
            <pc:sldMk cId="453024702" sldId="266"/>
            <ac:spMk id="20" creationId="{F13C74B1-5B17-4795-BED0-7140497B445A}"/>
          </ac:spMkLst>
        </pc:spChg>
        <pc:spChg chg="del">
          <ac:chgData name="Roman Zhigalov" userId="1f97e9fdf7779aa5" providerId="LiveId" clId="{B477DD94-EC94-4265-AFA8-0FD58201E588}" dt="2022-08-01T10:04:46.677" v="391"/>
          <ac:spMkLst>
            <pc:docMk/>
            <pc:sldMk cId="453024702" sldId="266"/>
            <ac:spMk id="21" creationId="{C13237C8-E62C-4F0D-A318-BD6FB6C2D138}"/>
          </ac:spMkLst>
        </pc:spChg>
        <pc:spChg chg="add">
          <ac:chgData name="Roman Zhigalov" userId="1f97e9fdf7779aa5" providerId="LiveId" clId="{B477DD94-EC94-4265-AFA8-0FD58201E588}" dt="2022-08-01T10:04:54.322" v="394" actId="26606"/>
          <ac:spMkLst>
            <pc:docMk/>
            <pc:sldMk cId="453024702" sldId="266"/>
            <ac:spMk id="22" creationId="{D4974D33-8DC5-464E-8C6D-BE58F0669C17}"/>
          </ac:spMkLst>
        </pc:spChg>
        <pc:spChg chg="del">
          <ac:chgData name="Roman Zhigalov" userId="1f97e9fdf7779aa5" providerId="LiveId" clId="{B477DD94-EC94-4265-AFA8-0FD58201E588}" dt="2022-08-01T10:04:46.677" v="391"/>
          <ac:spMkLst>
            <pc:docMk/>
            <pc:sldMk cId="453024702" sldId="266"/>
            <ac:spMk id="23" creationId="{19C9EAEA-39D0-4B0E-A0EB-51E7B26740B1}"/>
          </ac:spMkLst>
        </pc:spChg>
        <pc:grpChg chg="add del">
          <ac:chgData name="Roman Zhigalov" userId="1f97e9fdf7779aa5" providerId="LiveId" clId="{B477DD94-EC94-4265-AFA8-0FD58201E588}" dt="2022-08-01T10:04:54.308" v="393" actId="26606"/>
          <ac:grpSpMkLst>
            <pc:docMk/>
            <pc:sldMk cId="453024702" sldId="266"/>
            <ac:grpSpMk id="11" creationId="{1DE889C7-FAD6-4397-98E2-05D503484459}"/>
          </ac:grpSpMkLst>
        </pc:grpChg>
        <pc:grpChg chg="del">
          <ac:chgData name="Roman Zhigalov" userId="1f97e9fdf7779aa5" providerId="LiveId" clId="{B477DD94-EC94-4265-AFA8-0FD58201E588}" dt="2022-08-01T10:04:46.677" v="391"/>
          <ac:grpSpMkLst>
            <pc:docMk/>
            <pc:sldMk cId="453024702" sldId="266"/>
            <ac:grpSpMk id="15" creationId="{1DE889C7-FAD6-4397-98E2-05D503484459}"/>
          </ac:grpSpMkLst>
        </pc:grpChg>
        <pc:picChg chg="mod">
          <ac:chgData name="Roman Zhigalov" userId="1f97e9fdf7779aa5" providerId="LiveId" clId="{B477DD94-EC94-4265-AFA8-0FD58201E588}" dt="2022-08-01T10:04:54.322" v="394" actId="26606"/>
          <ac:picMkLst>
            <pc:docMk/>
            <pc:sldMk cId="453024702" sldId="266"/>
            <ac:picMk id="8" creationId="{99D69DD9-91F6-4AA9-99D3-A4079792FF55}"/>
          </ac:picMkLst>
        </pc:picChg>
      </pc:sldChg>
      <pc:sldChg chg="addSp delSp modSp add mod setBg delDesignElem">
        <pc:chgData name="Roman Zhigalov" userId="1f97e9fdf7779aa5" providerId="LiveId" clId="{B477DD94-EC94-4265-AFA8-0FD58201E588}" dt="2022-08-01T10:05:06.725" v="397" actId="26606"/>
        <pc:sldMkLst>
          <pc:docMk/>
          <pc:sldMk cId="1980437378" sldId="267"/>
        </pc:sldMkLst>
        <pc:spChg chg="mod">
          <ac:chgData name="Roman Zhigalov" userId="1f97e9fdf7779aa5" providerId="LiveId" clId="{B477DD94-EC94-4265-AFA8-0FD58201E588}" dt="2022-08-01T10:05:06.725" v="397" actId="26606"/>
          <ac:spMkLst>
            <pc:docMk/>
            <pc:sldMk cId="1980437378" sldId="267"/>
            <ac:spMk id="2" creationId="{CE5A6497-CFEA-4D26-8651-200CD4CD46F5}"/>
          </ac:spMkLst>
        </pc:spChg>
        <pc:spChg chg="mod">
          <ac:chgData name="Roman Zhigalov" userId="1f97e9fdf7779aa5" providerId="LiveId" clId="{B477DD94-EC94-4265-AFA8-0FD58201E588}" dt="2022-08-01T10:05:06.725" v="397" actId="26606"/>
          <ac:spMkLst>
            <pc:docMk/>
            <pc:sldMk cId="1980437378" sldId="267"/>
            <ac:spMk id="3" creationId="{66663F5E-A4F6-4477-B287-F84C087DC9B9}"/>
          </ac:spMkLst>
        </pc:spChg>
        <pc:spChg chg="add">
          <ac:chgData name="Roman Zhigalov" userId="1f97e9fdf7779aa5" providerId="LiveId" clId="{B477DD94-EC94-4265-AFA8-0FD58201E588}" dt="2022-08-01T10:05:06.725" v="397" actId="26606"/>
          <ac:spMkLst>
            <pc:docMk/>
            <pc:sldMk cId="1980437378" sldId="267"/>
            <ac:spMk id="5" creationId="{827B839B-9ADE-406B-8590-F1CAEDED45A1}"/>
          </ac:spMkLst>
        </pc:spChg>
        <pc:spChg chg="add">
          <ac:chgData name="Roman Zhigalov" userId="1f97e9fdf7779aa5" providerId="LiveId" clId="{B477DD94-EC94-4265-AFA8-0FD58201E588}" dt="2022-08-01T10:05:06.725" v="397" actId="26606"/>
          <ac:spMkLst>
            <pc:docMk/>
            <pc:sldMk cId="1980437378" sldId="267"/>
            <ac:spMk id="6" creationId="{CFE45BF0-46DB-408C-B5F7-7B11716805D4}"/>
          </ac:spMkLst>
        </pc:spChg>
        <pc:spChg chg="add">
          <ac:chgData name="Roman Zhigalov" userId="1f97e9fdf7779aa5" providerId="LiveId" clId="{B477DD94-EC94-4265-AFA8-0FD58201E588}" dt="2022-08-01T10:05:06.725" v="397" actId="26606"/>
          <ac:spMkLst>
            <pc:docMk/>
            <pc:sldMk cId="1980437378" sldId="267"/>
            <ac:spMk id="7" creationId="{472E3A19-F5D5-48FC-BB9C-48C2F68F598B}"/>
          </ac:spMkLst>
        </pc:spChg>
        <pc:spChg chg="del">
          <ac:chgData name="Roman Zhigalov" userId="1f97e9fdf7779aa5" providerId="LiveId" clId="{B477DD94-EC94-4265-AFA8-0FD58201E588}" dt="2022-08-01T10:05:01.967" v="396"/>
          <ac:spMkLst>
            <pc:docMk/>
            <pc:sldMk cId="1980437378" sldId="267"/>
            <ac:spMk id="8" creationId="{DBF61EA3-B236-439E-9C0B-340980D56BEE}"/>
          </ac:spMkLst>
        </pc:spChg>
        <pc:spChg chg="add">
          <ac:chgData name="Roman Zhigalov" userId="1f97e9fdf7779aa5" providerId="LiveId" clId="{B477DD94-EC94-4265-AFA8-0FD58201E588}" dt="2022-08-01T10:05:06.725" v="397" actId="26606"/>
          <ac:spMkLst>
            <pc:docMk/>
            <pc:sldMk cId="1980437378" sldId="267"/>
            <ac:spMk id="12" creationId="{2AEBC8F2-97B1-41B4-93F1-2D289E197FBA}"/>
          </ac:spMkLst>
        </pc:spChg>
        <pc:spChg chg="del">
          <ac:chgData name="Roman Zhigalov" userId="1f97e9fdf7779aa5" providerId="LiveId" clId="{B477DD94-EC94-4265-AFA8-0FD58201E588}" dt="2022-08-01T10:05:01.967" v="396"/>
          <ac:spMkLst>
            <pc:docMk/>
            <pc:sldMk cId="1980437378" sldId="267"/>
            <ac:spMk id="14" creationId="{E659831F-0D9A-4C63-9EBB-8435B85A440F}"/>
          </ac:spMkLst>
        </pc:spChg>
        <pc:spChg chg="add">
          <ac:chgData name="Roman Zhigalov" userId="1f97e9fdf7779aa5" providerId="LiveId" clId="{B477DD94-EC94-4265-AFA8-0FD58201E588}" dt="2022-08-01T10:05:06.725" v="397" actId="26606"/>
          <ac:spMkLst>
            <pc:docMk/>
            <pc:sldMk cId="1980437378" sldId="267"/>
            <ac:spMk id="16" creationId="{7A62E32F-BB65-43A8-8EB5-92346890E549}"/>
          </ac:spMkLst>
        </pc:spChg>
        <pc:spChg chg="add">
          <ac:chgData name="Roman Zhigalov" userId="1f97e9fdf7779aa5" providerId="LiveId" clId="{B477DD94-EC94-4265-AFA8-0FD58201E588}" dt="2022-08-01T10:05:06.725" v="397" actId="26606"/>
          <ac:spMkLst>
            <pc:docMk/>
            <pc:sldMk cId="1980437378" sldId="267"/>
            <ac:spMk id="18" creationId="{14E91B64-9FCC-451E-AFB4-A827D6329367}"/>
          </ac:spMkLst>
        </pc:spChg>
        <pc:grpChg chg="del">
          <ac:chgData name="Roman Zhigalov" userId="1f97e9fdf7779aa5" providerId="LiveId" clId="{B477DD94-EC94-4265-AFA8-0FD58201E588}" dt="2022-08-01T10:05:01.967" v="396"/>
          <ac:grpSpMkLst>
            <pc:docMk/>
            <pc:sldMk cId="1980437378" sldId="267"/>
            <ac:grpSpMk id="10" creationId="{28FAF094-D087-493F-8DF9-A486C2D6BBAA}"/>
          </ac:grpSpMkLst>
        </pc:grpChg>
      </pc:sldChg>
      <pc:sldChg chg="addSp delSp modSp add mod setBg delDesignElem chgLayout">
        <pc:chgData name="Roman Zhigalov" userId="1f97e9fdf7779aa5" providerId="LiveId" clId="{B477DD94-EC94-4265-AFA8-0FD58201E588}" dt="2022-08-01T10:05:21.218" v="405" actId="26606"/>
        <pc:sldMkLst>
          <pc:docMk/>
          <pc:sldMk cId="3033667090" sldId="268"/>
        </pc:sldMkLst>
        <pc:spChg chg="mod ord">
          <ac:chgData name="Roman Zhigalov" userId="1f97e9fdf7779aa5" providerId="LiveId" clId="{B477DD94-EC94-4265-AFA8-0FD58201E588}" dt="2022-08-01T10:05:21.218" v="405" actId="26606"/>
          <ac:spMkLst>
            <pc:docMk/>
            <pc:sldMk cId="3033667090" sldId="268"/>
            <ac:spMk id="2" creationId="{699FF649-B048-4A2B-B0C6-FA66E2A955D8}"/>
          </ac:spMkLst>
        </pc:spChg>
        <pc:spChg chg="add del">
          <ac:chgData name="Roman Zhigalov" userId="1f97e9fdf7779aa5" providerId="LiveId" clId="{B477DD94-EC94-4265-AFA8-0FD58201E588}" dt="2022-08-01T10:05:20.490" v="402" actId="26606"/>
          <ac:spMkLst>
            <pc:docMk/>
            <pc:sldMk cId="3033667090" sldId="268"/>
            <ac:spMk id="9" creationId="{665DBBEF-238B-476B-96AB-8AAC3224ECEA}"/>
          </ac:spMkLst>
        </pc:spChg>
        <pc:spChg chg="add del">
          <ac:chgData name="Roman Zhigalov" userId="1f97e9fdf7779aa5" providerId="LiveId" clId="{B477DD94-EC94-4265-AFA8-0FD58201E588}" dt="2022-08-01T10:05:20.490" v="402" actId="26606"/>
          <ac:spMkLst>
            <pc:docMk/>
            <pc:sldMk cId="3033667090" sldId="268"/>
            <ac:spMk id="11" creationId="{3FCFB1DE-0B7E-48CC-BA90-B2AB0889F9D6}"/>
          </ac:spMkLst>
        </pc:spChg>
        <pc:spChg chg="add del">
          <ac:chgData name="Roman Zhigalov" userId="1f97e9fdf7779aa5" providerId="LiveId" clId="{B477DD94-EC94-4265-AFA8-0FD58201E588}" dt="2022-08-01T10:05:21.207" v="404" actId="26606"/>
          <ac:spMkLst>
            <pc:docMk/>
            <pc:sldMk cId="3033667090" sldId="268"/>
            <ac:spMk id="13" creationId="{04357C93-F0CB-4A1C-8F77-4E9063789819}"/>
          </ac:spMkLst>
        </pc:spChg>
        <pc:spChg chg="add del">
          <ac:chgData name="Roman Zhigalov" userId="1f97e9fdf7779aa5" providerId="LiveId" clId="{B477DD94-EC94-4265-AFA8-0FD58201E588}" dt="2022-08-01T10:05:21.207" v="404" actId="26606"/>
          <ac:spMkLst>
            <pc:docMk/>
            <pc:sldMk cId="3033667090" sldId="268"/>
            <ac:spMk id="14" creationId="{BA79A7CF-01AF-4178-9369-94E0C90EB046}"/>
          </ac:spMkLst>
        </pc:spChg>
        <pc:spChg chg="del">
          <ac:chgData name="Roman Zhigalov" userId="1f97e9fdf7779aa5" providerId="LiveId" clId="{B477DD94-EC94-4265-AFA8-0FD58201E588}" dt="2022-08-01T10:05:13.546" v="399"/>
          <ac:spMkLst>
            <pc:docMk/>
            <pc:sldMk cId="3033667090" sldId="268"/>
            <ac:spMk id="15" creationId="{37C89E4B-3C9F-44B9-8B86-D9E3D112D8EC}"/>
          </ac:spMkLst>
        </pc:spChg>
        <pc:spChg chg="add del">
          <ac:chgData name="Roman Zhigalov" userId="1f97e9fdf7779aa5" providerId="LiveId" clId="{B477DD94-EC94-4265-AFA8-0FD58201E588}" dt="2022-08-01T10:05:21.207" v="404" actId="26606"/>
          <ac:spMkLst>
            <pc:docMk/>
            <pc:sldMk cId="3033667090" sldId="268"/>
            <ac:spMk id="18" creationId="{99413ED5-9ED4-4772-BCE4-2BCAE6B12E35}"/>
          </ac:spMkLst>
        </pc:spChg>
        <pc:spChg chg="add del">
          <ac:chgData name="Roman Zhigalov" userId="1f97e9fdf7779aa5" providerId="LiveId" clId="{B477DD94-EC94-4265-AFA8-0FD58201E588}" dt="2022-08-01T10:05:21.207" v="404" actId="26606"/>
          <ac:spMkLst>
            <pc:docMk/>
            <pc:sldMk cId="3033667090" sldId="268"/>
            <ac:spMk id="19" creationId="{90F533E9-6690-41A8-A372-4C6C622D028D}"/>
          </ac:spMkLst>
        </pc:spChg>
        <pc:spChg chg="add">
          <ac:chgData name="Roman Zhigalov" userId="1f97e9fdf7779aa5" providerId="LiveId" clId="{B477DD94-EC94-4265-AFA8-0FD58201E588}" dt="2022-08-01T10:05:21.218" v="405" actId="26606"/>
          <ac:spMkLst>
            <pc:docMk/>
            <pc:sldMk cId="3033667090" sldId="268"/>
            <ac:spMk id="21" creationId="{665DBBEF-238B-476B-96AB-8AAC3224ECEA}"/>
          </ac:spMkLst>
        </pc:spChg>
        <pc:spChg chg="add">
          <ac:chgData name="Roman Zhigalov" userId="1f97e9fdf7779aa5" providerId="LiveId" clId="{B477DD94-EC94-4265-AFA8-0FD58201E588}" dt="2022-08-01T10:05:21.218" v="405" actId="26606"/>
          <ac:spMkLst>
            <pc:docMk/>
            <pc:sldMk cId="3033667090" sldId="268"/>
            <ac:spMk id="22" creationId="{3FCFB1DE-0B7E-48CC-BA90-B2AB0889F9D6}"/>
          </ac:spMkLst>
        </pc:spChg>
        <pc:picChg chg="mod ord">
          <ac:chgData name="Roman Zhigalov" userId="1f97e9fdf7779aa5" providerId="LiveId" clId="{B477DD94-EC94-4265-AFA8-0FD58201E588}" dt="2022-08-01T10:05:21.218" v="405" actId="26606"/>
          <ac:picMkLst>
            <pc:docMk/>
            <pc:sldMk cId="3033667090" sldId="268"/>
            <ac:picMk id="4" creationId="{D608A853-31B2-4614-919B-4417394373CA}"/>
          </ac:picMkLst>
        </pc:picChg>
        <pc:cxnChg chg="del">
          <ac:chgData name="Roman Zhigalov" userId="1f97e9fdf7779aa5" providerId="LiveId" clId="{B477DD94-EC94-4265-AFA8-0FD58201E588}" dt="2022-08-01T10:05:13.546" v="399"/>
          <ac:cxnSpMkLst>
            <pc:docMk/>
            <pc:sldMk cId="3033667090" sldId="268"/>
            <ac:cxnSpMk id="16" creationId="{AA2EAA10-076F-46BD-8F0F-B9A2FB77A85C}"/>
          </ac:cxnSpMkLst>
        </pc:cxnChg>
        <pc:cxnChg chg="del">
          <ac:chgData name="Roman Zhigalov" userId="1f97e9fdf7779aa5" providerId="LiveId" clId="{B477DD94-EC94-4265-AFA8-0FD58201E588}" dt="2022-08-01T10:05:13.546" v="399"/>
          <ac:cxnSpMkLst>
            <pc:docMk/>
            <pc:sldMk cId="3033667090" sldId="268"/>
            <ac:cxnSpMk id="17" creationId="{D891E407-403B-4764-86C9-33A56D3BCAA3}"/>
          </ac:cxnSpMkLst>
        </pc:cxnChg>
      </pc:sldChg>
      <pc:sldChg chg="addSp delSp modSp add mod setBg delDesignElem">
        <pc:chgData name="Roman Zhigalov" userId="1f97e9fdf7779aa5" providerId="LiveId" clId="{B477DD94-EC94-4265-AFA8-0FD58201E588}" dt="2022-08-01T10:05:32.320" v="408" actId="26606"/>
        <pc:sldMkLst>
          <pc:docMk/>
          <pc:sldMk cId="332895747" sldId="269"/>
        </pc:sldMkLst>
        <pc:spChg chg="mod">
          <ac:chgData name="Roman Zhigalov" userId="1f97e9fdf7779aa5" providerId="LiveId" clId="{B477DD94-EC94-4265-AFA8-0FD58201E588}" dt="2022-08-01T10:05:32.320" v="408" actId="26606"/>
          <ac:spMkLst>
            <pc:docMk/>
            <pc:sldMk cId="332895747" sldId="269"/>
            <ac:spMk id="2" creationId="{0CC931F9-B363-4103-8B96-48BA5597FD5F}"/>
          </ac:spMkLst>
        </pc:spChg>
        <pc:spChg chg="add">
          <ac:chgData name="Roman Zhigalov" userId="1f97e9fdf7779aa5" providerId="LiveId" clId="{B477DD94-EC94-4265-AFA8-0FD58201E588}" dt="2022-08-01T10:05:32.320" v="408" actId="26606"/>
          <ac:spMkLst>
            <pc:docMk/>
            <pc:sldMk cId="332895747" sldId="269"/>
            <ac:spMk id="6" creationId="{665DBBEF-238B-476B-96AB-8AAC3224ECEA}"/>
          </ac:spMkLst>
        </pc:spChg>
        <pc:spChg chg="add">
          <ac:chgData name="Roman Zhigalov" userId="1f97e9fdf7779aa5" providerId="LiveId" clId="{B477DD94-EC94-4265-AFA8-0FD58201E588}" dt="2022-08-01T10:05:32.320" v="408" actId="26606"/>
          <ac:spMkLst>
            <pc:docMk/>
            <pc:sldMk cId="332895747" sldId="269"/>
            <ac:spMk id="7" creationId="{3FCFB1DE-0B7E-48CC-BA90-B2AB0889F9D6}"/>
          </ac:spMkLst>
        </pc:spChg>
        <pc:spChg chg="del">
          <ac:chgData name="Roman Zhigalov" userId="1f97e9fdf7779aa5" providerId="LiveId" clId="{B477DD94-EC94-4265-AFA8-0FD58201E588}" dt="2022-08-01T10:05:28.333" v="407"/>
          <ac:spMkLst>
            <pc:docMk/>
            <pc:sldMk cId="332895747" sldId="269"/>
            <ac:spMk id="9" creationId="{BA79A7CF-01AF-4178-9369-94E0C90EB046}"/>
          </ac:spMkLst>
        </pc:spChg>
        <pc:spChg chg="del">
          <ac:chgData name="Roman Zhigalov" userId="1f97e9fdf7779aa5" providerId="LiveId" clId="{B477DD94-EC94-4265-AFA8-0FD58201E588}" dt="2022-08-01T10:05:28.333" v="407"/>
          <ac:spMkLst>
            <pc:docMk/>
            <pc:sldMk cId="332895747" sldId="269"/>
            <ac:spMk id="11" creationId="{99413ED5-9ED4-4772-BCE4-2BCAE6B12E35}"/>
          </ac:spMkLst>
        </pc:spChg>
        <pc:spChg chg="del">
          <ac:chgData name="Roman Zhigalov" userId="1f97e9fdf7779aa5" providerId="LiveId" clId="{B477DD94-EC94-4265-AFA8-0FD58201E588}" dt="2022-08-01T10:05:28.333" v="407"/>
          <ac:spMkLst>
            <pc:docMk/>
            <pc:sldMk cId="332895747" sldId="269"/>
            <ac:spMk id="13" creationId="{04357C93-F0CB-4A1C-8F77-4E9063789819}"/>
          </ac:spMkLst>
        </pc:spChg>
        <pc:spChg chg="del">
          <ac:chgData name="Roman Zhigalov" userId="1f97e9fdf7779aa5" providerId="LiveId" clId="{B477DD94-EC94-4265-AFA8-0FD58201E588}" dt="2022-08-01T10:05:28.333" v="407"/>
          <ac:spMkLst>
            <pc:docMk/>
            <pc:sldMk cId="332895747" sldId="269"/>
            <ac:spMk id="15" creationId="{90F533E9-6690-41A8-A372-4C6C622D028D}"/>
          </ac:spMkLst>
        </pc:spChg>
        <pc:picChg chg="mod">
          <ac:chgData name="Roman Zhigalov" userId="1f97e9fdf7779aa5" providerId="LiveId" clId="{B477DD94-EC94-4265-AFA8-0FD58201E588}" dt="2022-08-01T10:05:32.320" v="408" actId="26606"/>
          <ac:picMkLst>
            <pc:docMk/>
            <pc:sldMk cId="332895747" sldId="269"/>
            <ac:picMk id="4" creationId="{6F09952F-6C57-4469-86E9-8C62651D281A}"/>
          </ac:picMkLst>
        </pc:picChg>
      </pc:sldChg>
      <pc:sldChg chg="addSp delSp modSp new mod setBg">
        <pc:chgData name="Roman Zhigalov" userId="1f97e9fdf7779aa5" providerId="LiveId" clId="{B477DD94-EC94-4265-AFA8-0FD58201E588}" dt="2022-08-01T10:06:11.291" v="426" actId="26606"/>
        <pc:sldMkLst>
          <pc:docMk/>
          <pc:sldMk cId="2892850221" sldId="270"/>
        </pc:sldMkLst>
        <pc:spChg chg="mod">
          <ac:chgData name="Roman Zhigalov" userId="1f97e9fdf7779aa5" providerId="LiveId" clId="{B477DD94-EC94-4265-AFA8-0FD58201E588}" dt="2022-08-01T10:06:11.291" v="426" actId="26606"/>
          <ac:spMkLst>
            <pc:docMk/>
            <pc:sldMk cId="2892850221" sldId="270"/>
            <ac:spMk id="2" creationId="{5719E652-A3C5-15A0-E81B-ACDAE4134212}"/>
          </ac:spMkLst>
        </pc:spChg>
        <pc:spChg chg="mod">
          <ac:chgData name="Roman Zhigalov" userId="1f97e9fdf7779aa5" providerId="LiveId" clId="{B477DD94-EC94-4265-AFA8-0FD58201E588}" dt="2022-08-01T10:06:11.291" v="426" actId="26606"/>
          <ac:spMkLst>
            <pc:docMk/>
            <pc:sldMk cId="2892850221" sldId="270"/>
            <ac:spMk id="3" creationId="{2AD1E8CA-8702-B96B-1CD3-8FF333298ABC}"/>
          </ac:spMkLst>
        </pc:spChg>
        <pc:spChg chg="add del">
          <ac:chgData name="Roman Zhigalov" userId="1f97e9fdf7779aa5" providerId="LiveId" clId="{B477DD94-EC94-4265-AFA8-0FD58201E588}" dt="2022-08-01T10:06:11.267" v="425" actId="26606"/>
          <ac:spMkLst>
            <pc:docMk/>
            <pc:sldMk cId="2892850221" sldId="270"/>
            <ac:spMk id="8" creationId="{943CAA20-3569-4189-9E48-239A229A86CA}"/>
          </ac:spMkLst>
        </pc:spChg>
        <pc:spChg chg="add del">
          <ac:chgData name="Roman Zhigalov" userId="1f97e9fdf7779aa5" providerId="LiveId" clId="{B477DD94-EC94-4265-AFA8-0FD58201E588}" dt="2022-08-01T10:06:11.267" v="425" actId="26606"/>
          <ac:spMkLst>
            <pc:docMk/>
            <pc:sldMk cId="2892850221" sldId="270"/>
            <ac:spMk id="10" creationId="{DA542B6D-E775-4832-91DC-2D20F857813A}"/>
          </ac:spMkLst>
        </pc:spChg>
        <pc:spChg chg="add">
          <ac:chgData name="Roman Zhigalov" userId="1f97e9fdf7779aa5" providerId="LiveId" clId="{B477DD94-EC94-4265-AFA8-0FD58201E588}" dt="2022-08-01T10:06:11.291" v="426" actId="26606"/>
          <ac:spMkLst>
            <pc:docMk/>
            <pc:sldMk cId="2892850221" sldId="270"/>
            <ac:spMk id="12" creationId="{731FE21B-2A45-4BF5-8B03-E12341988774}"/>
          </ac:spMkLst>
        </pc:spChg>
        <pc:spChg chg="add">
          <ac:chgData name="Roman Zhigalov" userId="1f97e9fdf7779aa5" providerId="LiveId" clId="{B477DD94-EC94-4265-AFA8-0FD58201E588}" dt="2022-08-01T10:06:11.291" v="426" actId="26606"/>
          <ac:spMkLst>
            <pc:docMk/>
            <pc:sldMk cId="2892850221" sldId="270"/>
            <ac:spMk id="13" creationId="{B26EE4FD-480F-42A5-9FEB-DA630457CFB7}"/>
          </ac:spMkLst>
        </pc:spChg>
        <pc:spChg chg="add">
          <ac:chgData name="Roman Zhigalov" userId="1f97e9fdf7779aa5" providerId="LiveId" clId="{B477DD94-EC94-4265-AFA8-0FD58201E588}" dt="2022-08-01T10:06:11.291" v="426" actId="26606"/>
          <ac:spMkLst>
            <pc:docMk/>
            <pc:sldMk cId="2892850221" sldId="270"/>
            <ac:spMk id="14" creationId="{2DC5A94D-79ED-48F5-9DC5-96CBB507CEC8}"/>
          </ac:spMkLst>
        </pc:spChg>
        <pc:spChg chg="add">
          <ac:chgData name="Roman Zhigalov" userId="1f97e9fdf7779aa5" providerId="LiveId" clId="{B477DD94-EC94-4265-AFA8-0FD58201E588}" dt="2022-08-01T10:06:11.291" v="426" actId="26606"/>
          <ac:spMkLst>
            <pc:docMk/>
            <pc:sldMk cId="2892850221" sldId="270"/>
            <ac:spMk id="15" creationId="{A187062F-BE14-42FC-B06A-607DB23849C3}"/>
          </ac:spMkLst>
        </pc:spChg>
        <pc:spChg chg="add">
          <ac:chgData name="Roman Zhigalov" userId="1f97e9fdf7779aa5" providerId="LiveId" clId="{B477DD94-EC94-4265-AFA8-0FD58201E588}" dt="2022-08-01T10:06:11.291" v="426" actId="26606"/>
          <ac:spMkLst>
            <pc:docMk/>
            <pc:sldMk cId="2892850221" sldId="270"/>
            <ac:spMk id="16" creationId="{93A3D4BE-AF25-4F9A-9C29-1145CCE24A28}"/>
          </ac:spMkLst>
        </pc:spChg>
      </pc:sldChg>
      <pc:sldChg chg="addSp delSp modSp add mod setBg delDesignElem">
        <pc:chgData name="Roman Zhigalov" userId="1f97e9fdf7779aa5" providerId="LiveId" clId="{B477DD94-EC94-4265-AFA8-0FD58201E588}" dt="2022-08-01T10:06:30.454" v="430" actId="27614"/>
        <pc:sldMkLst>
          <pc:docMk/>
          <pc:sldMk cId="4283969507" sldId="271"/>
        </pc:sldMkLst>
        <pc:spChg chg="mod ord">
          <ac:chgData name="Roman Zhigalov" userId="1f97e9fdf7779aa5" providerId="LiveId" clId="{B477DD94-EC94-4265-AFA8-0FD58201E588}" dt="2022-08-01T10:06:24.802" v="429" actId="26606"/>
          <ac:spMkLst>
            <pc:docMk/>
            <pc:sldMk cId="4283969507" sldId="271"/>
            <ac:spMk id="2" creationId="{1BF4A7FD-03DA-4435-96D6-D3207B57C241}"/>
          </ac:spMkLst>
        </pc:spChg>
        <pc:spChg chg="add">
          <ac:chgData name="Roman Zhigalov" userId="1f97e9fdf7779aa5" providerId="LiveId" clId="{B477DD94-EC94-4265-AFA8-0FD58201E588}" dt="2022-08-01T10:06:24.802" v="429" actId="26606"/>
          <ac:spMkLst>
            <pc:docMk/>
            <pc:sldMk cId="4283969507" sldId="271"/>
            <ac:spMk id="9" creationId="{37C89E4B-3C9F-44B9-8B86-D9E3D112D8EC}"/>
          </ac:spMkLst>
        </pc:spChg>
        <pc:spChg chg="del">
          <ac:chgData name="Roman Zhigalov" userId="1f97e9fdf7779aa5" providerId="LiveId" clId="{B477DD94-EC94-4265-AFA8-0FD58201E588}" dt="2022-08-01T10:06:21.195" v="428"/>
          <ac:spMkLst>
            <pc:docMk/>
            <pc:sldMk cId="4283969507" sldId="271"/>
            <ac:spMk id="15" creationId="{90F533E9-6690-41A8-A372-4C6C622D028D}"/>
          </ac:spMkLst>
        </pc:spChg>
        <pc:spChg chg="del">
          <ac:chgData name="Roman Zhigalov" userId="1f97e9fdf7779aa5" providerId="LiveId" clId="{B477DD94-EC94-4265-AFA8-0FD58201E588}" dt="2022-08-01T10:06:21.195" v="428"/>
          <ac:spMkLst>
            <pc:docMk/>
            <pc:sldMk cId="4283969507" sldId="271"/>
            <ac:spMk id="16" creationId="{BA79A7CF-01AF-4178-9369-94E0C90EB046}"/>
          </ac:spMkLst>
        </pc:spChg>
        <pc:spChg chg="del">
          <ac:chgData name="Roman Zhigalov" userId="1f97e9fdf7779aa5" providerId="LiveId" clId="{B477DD94-EC94-4265-AFA8-0FD58201E588}" dt="2022-08-01T10:06:21.195" v="428"/>
          <ac:spMkLst>
            <pc:docMk/>
            <pc:sldMk cId="4283969507" sldId="271"/>
            <ac:spMk id="17" creationId="{99413ED5-9ED4-4772-BCE4-2BCAE6B12E35}"/>
          </ac:spMkLst>
        </pc:spChg>
        <pc:spChg chg="del">
          <ac:chgData name="Roman Zhigalov" userId="1f97e9fdf7779aa5" providerId="LiveId" clId="{B477DD94-EC94-4265-AFA8-0FD58201E588}" dt="2022-08-01T10:06:21.195" v="428"/>
          <ac:spMkLst>
            <pc:docMk/>
            <pc:sldMk cId="4283969507" sldId="271"/>
            <ac:spMk id="18" creationId="{04357C93-F0CB-4A1C-8F77-4E9063789819}"/>
          </ac:spMkLst>
        </pc:spChg>
        <pc:picChg chg="mod">
          <ac:chgData name="Roman Zhigalov" userId="1f97e9fdf7779aa5" providerId="LiveId" clId="{B477DD94-EC94-4265-AFA8-0FD58201E588}" dt="2022-08-01T10:06:30.454" v="430" actId="27614"/>
          <ac:picMkLst>
            <pc:docMk/>
            <pc:sldMk cId="4283969507" sldId="271"/>
            <ac:picMk id="4" creationId="{D1862A3F-271C-46D5-B8B9-B56EC938F9D9}"/>
          </ac:picMkLst>
        </pc:picChg>
        <pc:cxnChg chg="add">
          <ac:chgData name="Roman Zhigalov" userId="1f97e9fdf7779aa5" providerId="LiveId" clId="{B477DD94-EC94-4265-AFA8-0FD58201E588}" dt="2022-08-01T10:06:24.802" v="429" actId="26606"/>
          <ac:cxnSpMkLst>
            <pc:docMk/>
            <pc:sldMk cId="4283969507" sldId="271"/>
            <ac:cxnSpMk id="11" creationId="{AA2EAA10-076F-46BD-8F0F-B9A2FB77A85C}"/>
          </ac:cxnSpMkLst>
        </pc:cxnChg>
        <pc:cxnChg chg="add">
          <ac:chgData name="Roman Zhigalov" userId="1f97e9fdf7779aa5" providerId="LiveId" clId="{B477DD94-EC94-4265-AFA8-0FD58201E588}" dt="2022-08-01T10:06:24.802" v="429" actId="26606"/>
          <ac:cxnSpMkLst>
            <pc:docMk/>
            <pc:sldMk cId="4283969507" sldId="271"/>
            <ac:cxnSpMk id="13" creationId="{D891E407-403B-4764-86C9-33A56D3BCAA3}"/>
          </ac:cxnSpMkLst>
        </pc:cxnChg>
      </pc:sldChg>
      <pc:sldChg chg="addSp delSp modSp add mod setBg delDesignElem">
        <pc:chgData name="Roman Zhigalov" userId="1f97e9fdf7779aa5" providerId="LiveId" clId="{B477DD94-EC94-4265-AFA8-0FD58201E588}" dt="2022-08-01T10:06:38.976" v="433" actId="26606"/>
        <pc:sldMkLst>
          <pc:docMk/>
          <pc:sldMk cId="2232101393" sldId="272"/>
        </pc:sldMkLst>
        <pc:spChg chg="add">
          <ac:chgData name="Roman Zhigalov" userId="1f97e9fdf7779aa5" providerId="LiveId" clId="{B477DD94-EC94-4265-AFA8-0FD58201E588}" dt="2022-08-01T10:06:38.976" v="433" actId="26606"/>
          <ac:spMkLst>
            <pc:docMk/>
            <pc:sldMk cId="2232101393" sldId="272"/>
            <ac:spMk id="6" creationId="{32BC26D8-82FB-445E-AA49-62A77D7C1EE0}"/>
          </ac:spMkLst>
        </pc:spChg>
        <pc:spChg chg="add">
          <ac:chgData name="Roman Zhigalov" userId="1f97e9fdf7779aa5" providerId="LiveId" clId="{B477DD94-EC94-4265-AFA8-0FD58201E588}" dt="2022-08-01T10:06:38.976" v="433" actId="26606"/>
          <ac:spMkLst>
            <pc:docMk/>
            <pc:sldMk cId="2232101393" sldId="272"/>
            <ac:spMk id="7" creationId="{CB44330D-EA18-4254-AA95-EB49948539B8}"/>
          </ac:spMkLst>
        </pc:spChg>
        <pc:spChg chg="del">
          <ac:chgData name="Roman Zhigalov" userId="1f97e9fdf7779aa5" providerId="LiveId" clId="{B477DD94-EC94-4265-AFA8-0FD58201E588}" dt="2022-08-01T10:06:34.421" v="432"/>
          <ac:spMkLst>
            <pc:docMk/>
            <pc:sldMk cId="2232101393" sldId="272"/>
            <ac:spMk id="9" creationId="{0D1D8088-559A-46A5-A801-CDF0B9476BED}"/>
          </ac:spMkLst>
        </pc:spChg>
        <pc:spChg chg="del">
          <ac:chgData name="Roman Zhigalov" userId="1f97e9fdf7779aa5" providerId="LiveId" clId="{B477DD94-EC94-4265-AFA8-0FD58201E588}" dt="2022-08-01T10:06:34.421" v="432"/>
          <ac:spMkLst>
            <pc:docMk/>
            <pc:sldMk cId="2232101393" sldId="272"/>
            <ac:spMk id="15" creationId="{3776B14B-F2F4-4825-8DA8-8C7A0F2B3960}"/>
          </ac:spMkLst>
        </pc:spChg>
        <pc:grpChg chg="del">
          <ac:chgData name="Roman Zhigalov" userId="1f97e9fdf7779aa5" providerId="LiveId" clId="{B477DD94-EC94-4265-AFA8-0FD58201E588}" dt="2022-08-01T10:06:34.421" v="432"/>
          <ac:grpSpMkLst>
            <pc:docMk/>
            <pc:sldMk cId="2232101393" sldId="272"/>
            <ac:grpSpMk id="11" creationId="{83E2E96F-17F7-4C8C-BDF1-6BB90A0C1D7F}"/>
          </ac:grpSpMkLst>
        </pc:grpChg>
        <pc:picChg chg="mod">
          <ac:chgData name="Roman Zhigalov" userId="1f97e9fdf7779aa5" providerId="LiveId" clId="{B477DD94-EC94-4265-AFA8-0FD58201E588}" dt="2022-08-01T10:06:38.976" v="433" actId="26606"/>
          <ac:picMkLst>
            <pc:docMk/>
            <pc:sldMk cId="2232101393" sldId="272"/>
            <ac:picMk id="4" creationId="{6BD0E804-717F-4B41-BFF6-CB053B30983F}"/>
          </ac:picMkLst>
        </pc:picChg>
      </pc:sldChg>
      <pc:sldChg chg="addSp delSp modSp new mod setBg">
        <pc:chgData name="Roman Zhigalov" userId="1f97e9fdf7779aa5" providerId="LiveId" clId="{B477DD94-EC94-4265-AFA8-0FD58201E588}" dt="2022-08-01T10:07:42.918" v="436" actId="26606"/>
        <pc:sldMkLst>
          <pc:docMk/>
          <pc:sldMk cId="1883685214" sldId="273"/>
        </pc:sldMkLst>
        <pc:spChg chg="del">
          <ac:chgData name="Roman Zhigalov" userId="1f97e9fdf7779aa5" providerId="LiveId" clId="{B477DD94-EC94-4265-AFA8-0FD58201E588}" dt="2022-08-01T10:07:42.918" v="436" actId="26606"/>
          <ac:spMkLst>
            <pc:docMk/>
            <pc:sldMk cId="1883685214" sldId="273"/>
            <ac:spMk id="2" creationId="{94C5706E-EF35-E008-4E8B-51484D2F6A07}"/>
          </ac:spMkLst>
        </pc:spChg>
        <pc:spChg chg="del">
          <ac:chgData name="Roman Zhigalov" userId="1f97e9fdf7779aa5" providerId="LiveId" clId="{B477DD94-EC94-4265-AFA8-0FD58201E588}" dt="2022-08-01T10:07:40.752" v="435"/>
          <ac:spMkLst>
            <pc:docMk/>
            <pc:sldMk cId="1883685214" sldId="273"/>
            <ac:spMk id="3" creationId="{E06D62DC-0DAC-C3C7-AB18-D28DD86B7613}"/>
          </ac:spMkLst>
        </pc:spChg>
        <pc:spChg chg="add">
          <ac:chgData name="Roman Zhigalov" userId="1f97e9fdf7779aa5" providerId="LiveId" clId="{B477DD94-EC94-4265-AFA8-0FD58201E588}" dt="2022-08-01T10:07:42.918" v="436" actId="26606"/>
          <ac:spMkLst>
            <pc:docMk/>
            <pc:sldMk cId="1883685214" sldId="273"/>
            <ac:spMk id="2055" creationId="{32BC26D8-82FB-445E-AA49-62A77D7C1EE0}"/>
          </ac:spMkLst>
        </pc:spChg>
        <pc:spChg chg="add">
          <ac:chgData name="Roman Zhigalov" userId="1f97e9fdf7779aa5" providerId="LiveId" clId="{B477DD94-EC94-4265-AFA8-0FD58201E588}" dt="2022-08-01T10:07:42.918" v="436" actId="26606"/>
          <ac:spMkLst>
            <pc:docMk/>
            <pc:sldMk cId="1883685214" sldId="273"/>
            <ac:spMk id="2057" creationId="{CB44330D-EA18-4254-AA95-EB49948539B8}"/>
          </ac:spMkLst>
        </pc:spChg>
        <pc:picChg chg="add mod">
          <ac:chgData name="Roman Zhigalov" userId="1f97e9fdf7779aa5" providerId="LiveId" clId="{B477DD94-EC94-4265-AFA8-0FD58201E588}" dt="2022-08-01T10:07:42.918" v="436" actId="26606"/>
          <ac:picMkLst>
            <pc:docMk/>
            <pc:sldMk cId="1883685214" sldId="273"/>
            <ac:picMk id="2050" creationId="{C1C0A468-CF3D-1BD0-3FE6-5CF98E1A0BC9}"/>
          </ac:picMkLst>
        </pc:picChg>
      </pc:sldChg>
      <pc:sldChg chg="addSp delSp modSp add mod setBg setClrOvrMap delDesignElem">
        <pc:chgData name="Roman Zhigalov" userId="1f97e9fdf7779aa5" providerId="LiveId" clId="{B477DD94-EC94-4265-AFA8-0FD58201E588}" dt="2022-08-01T10:10:29.188" v="441" actId="26606"/>
        <pc:sldMkLst>
          <pc:docMk/>
          <pc:sldMk cId="1908359006" sldId="274"/>
        </pc:sldMkLst>
        <pc:spChg chg="mod">
          <ac:chgData name="Roman Zhigalov" userId="1f97e9fdf7779aa5" providerId="LiveId" clId="{B477DD94-EC94-4265-AFA8-0FD58201E588}" dt="2022-08-01T10:10:29.188" v="441" actId="26606"/>
          <ac:spMkLst>
            <pc:docMk/>
            <pc:sldMk cId="1908359006" sldId="274"/>
            <ac:spMk id="2" creationId="{2D8B6D9A-A6A3-4DB9-98CF-03D9380B53F2}"/>
          </ac:spMkLst>
        </pc:spChg>
        <pc:spChg chg="add del">
          <ac:chgData name="Roman Zhigalov" userId="1f97e9fdf7779aa5" providerId="LiveId" clId="{B477DD94-EC94-4265-AFA8-0FD58201E588}" dt="2022-08-01T10:10:29.181" v="440" actId="26606"/>
          <ac:spMkLst>
            <pc:docMk/>
            <pc:sldMk cId="1908359006" sldId="274"/>
            <ac:spMk id="6" creationId="{8537B233-9CDD-4A90-AABB-A8963DEE4FBC}"/>
          </ac:spMkLst>
        </pc:spChg>
        <pc:spChg chg="del">
          <ac:chgData name="Roman Zhigalov" userId="1f97e9fdf7779aa5" providerId="LiveId" clId="{B477DD94-EC94-4265-AFA8-0FD58201E588}" dt="2022-08-01T10:10:24.482" v="438"/>
          <ac:spMkLst>
            <pc:docMk/>
            <pc:sldMk cId="1908359006" sldId="274"/>
            <ac:spMk id="9" creationId="{BA79A7CF-01AF-4178-9369-94E0C90EB046}"/>
          </ac:spMkLst>
        </pc:spChg>
        <pc:spChg chg="add">
          <ac:chgData name="Roman Zhigalov" userId="1f97e9fdf7779aa5" providerId="LiveId" clId="{B477DD94-EC94-4265-AFA8-0FD58201E588}" dt="2022-08-01T10:10:29.188" v="441" actId="26606"/>
          <ac:spMkLst>
            <pc:docMk/>
            <pc:sldMk cId="1908359006" sldId="274"/>
            <ac:spMk id="10" creationId="{E49CC64F-7275-4E33-961B-0C5CDC439875}"/>
          </ac:spMkLst>
        </pc:spChg>
        <pc:spChg chg="del">
          <ac:chgData name="Roman Zhigalov" userId="1f97e9fdf7779aa5" providerId="LiveId" clId="{B477DD94-EC94-4265-AFA8-0FD58201E588}" dt="2022-08-01T10:10:24.482" v="438"/>
          <ac:spMkLst>
            <pc:docMk/>
            <pc:sldMk cId="1908359006" sldId="274"/>
            <ac:spMk id="11" creationId="{99413ED5-9ED4-4772-BCE4-2BCAE6B12E35}"/>
          </ac:spMkLst>
        </pc:spChg>
        <pc:spChg chg="del">
          <ac:chgData name="Roman Zhigalov" userId="1f97e9fdf7779aa5" providerId="LiveId" clId="{B477DD94-EC94-4265-AFA8-0FD58201E588}" dt="2022-08-01T10:10:24.482" v="438"/>
          <ac:spMkLst>
            <pc:docMk/>
            <pc:sldMk cId="1908359006" sldId="274"/>
            <ac:spMk id="13" creationId="{04357C93-F0CB-4A1C-8F77-4E9063789819}"/>
          </ac:spMkLst>
        </pc:spChg>
        <pc:spChg chg="del">
          <ac:chgData name="Roman Zhigalov" userId="1f97e9fdf7779aa5" providerId="LiveId" clId="{B477DD94-EC94-4265-AFA8-0FD58201E588}" dt="2022-08-01T10:10:24.482" v="438"/>
          <ac:spMkLst>
            <pc:docMk/>
            <pc:sldMk cId="1908359006" sldId="274"/>
            <ac:spMk id="15" creationId="{90F533E9-6690-41A8-A372-4C6C622D028D}"/>
          </ac:spMkLst>
        </pc:spChg>
        <pc:picChg chg="mod">
          <ac:chgData name="Roman Zhigalov" userId="1f97e9fdf7779aa5" providerId="LiveId" clId="{B477DD94-EC94-4265-AFA8-0FD58201E588}" dt="2022-08-01T10:10:29.188" v="441" actId="26606"/>
          <ac:picMkLst>
            <pc:docMk/>
            <pc:sldMk cId="1908359006" sldId="274"/>
            <ac:picMk id="4" creationId="{6EC450F4-A1B5-45F3-AA93-748BCA8F5D86}"/>
          </ac:picMkLst>
        </pc:picChg>
        <pc:cxnChg chg="add del">
          <ac:chgData name="Roman Zhigalov" userId="1f97e9fdf7779aa5" providerId="LiveId" clId="{B477DD94-EC94-4265-AFA8-0FD58201E588}" dt="2022-08-01T10:10:29.181" v="440" actId="26606"/>
          <ac:cxnSpMkLst>
            <pc:docMk/>
            <pc:sldMk cId="1908359006" sldId="274"/>
            <ac:cxnSpMk id="7" creationId="{040575EE-C594-4566-BC00-663004E52AB5}"/>
          </ac:cxnSpMkLst>
        </pc:cxnChg>
      </pc:sldChg>
      <pc:sldChg chg="addSp delSp modSp add mod setBg delDesignElem">
        <pc:chgData name="Roman Zhigalov" userId="1f97e9fdf7779aa5" providerId="LiveId" clId="{B477DD94-EC94-4265-AFA8-0FD58201E588}" dt="2022-08-01T10:10:44.047" v="444" actId="26606"/>
        <pc:sldMkLst>
          <pc:docMk/>
          <pc:sldMk cId="1167770515" sldId="275"/>
        </pc:sldMkLst>
        <pc:spChg chg="mod ord">
          <ac:chgData name="Roman Zhigalov" userId="1f97e9fdf7779aa5" providerId="LiveId" clId="{B477DD94-EC94-4265-AFA8-0FD58201E588}" dt="2022-08-01T10:10:44.047" v="444" actId="26606"/>
          <ac:spMkLst>
            <pc:docMk/>
            <pc:sldMk cId="1167770515" sldId="275"/>
            <ac:spMk id="2" creationId="{D5F877E1-5096-4E7E-B09D-F3CB94265CBD}"/>
          </ac:spMkLst>
        </pc:spChg>
        <pc:spChg chg="add">
          <ac:chgData name="Roman Zhigalov" userId="1f97e9fdf7779aa5" providerId="LiveId" clId="{B477DD94-EC94-4265-AFA8-0FD58201E588}" dt="2022-08-01T10:10:44.047" v="444" actId="26606"/>
          <ac:spMkLst>
            <pc:docMk/>
            <pc:sldMk cId="1167770515" sldId="275"/>
            <ac:spMk id="7" creationId="{37C89E4B-3C9F-44B9-8B86-D9E3D112D8EC}"/>
          </ac:spMkLst>
        </pc:spChg>
        <pc:spChg chg="del">
          <ac:chgData name="Roman Zhigalov" userId="1f97e9fdf7779aa5" providerId="LiveId" clId="{B477DD94-EC94-4265-AFA8-0FD58201E588}" dt="2022-08-01T10:10:38.428" v="443"/>
          <ac:spMkLst>
            <pc:docMk/>
            <pc:sldMk cId="1167770515" sldId="275"/>
            <ac:spMk id="10" creationId="{BA79A7CF-01AF-4178-9369-94E0C90EB046}"/>
          </ac:spMkLst>
        </pc:spChg>
        <pc:spChg chg="del">
          <ac:chgData name="Roman Zhigalov" userId="1f97e9fdf7779aa5" providerId="LiveId" clId="{B477DD94-EC94-4265-AFA8-0FD58201E588}" dt="2022-08-01T10:10:38.428" v="443"/>
          <ac:spMkLst>
            <pc:docMk/>
            <pc:sldMk cId="1167770515" sldId="275"/>
            <ac:spMk id="12" creationId="{99413ED5-9ED4-4772-BCE4-2BCAE6B12E35}"/>
          </ac:spMkLst>
        </pc:spChg>
        <pc:spChg chg="del">
          <ac:chgData name="Roman Zhigalov" userId="1f97e9fdf7779aa5" providerId="LiveId" clId="{B477DD94-EC94-4265-AFA8-0FD58201E588}" dt="2022-08-01T10:10:38.428" v="443"/>
          <ac:spMkLst>
            <pc:docMk/>
            <pc:sldMk cId="1167770515" sldId="275"/>
            <ac:spMk id="14" creationId="{04357C93-F0CB-4A1C-8F77-4E9063789819}"/>
          </ac:spMkLst>
        </pc:spChg>
        <pc:spChg chg="del">
          <ac:chgData name="Roman Zhigalov" userId="1f97e9fdf7779aa5" providerId="LiveId" clId="{B477DD94-EC94-4265-AFA8-0FD58201E588}" dt="2022-08-01T10:10:38.428" v="443"/>
          <ac:spMkLst>
            <pc:docMk/>
            <pc:sldMk cId="1167770515" sldId="275"/>
            <ac:spMk id="16" creationId="{90F533E9-6690-41A8-A372-4C6C622D028D}"/>
          </ac:spMkLst>
        </pc:spChg>
        <pc:picChg chg="mod">
          <ac:chgData name="Roman Zhigalov" userId="1f97e9fdf7779aa5" providerId="LiveId" clId="{B477DD94-EC94-4265-AFA8-0FD58201E588}" dt="2022-08-01T10:10:44.047" v="444" actId="26606"/>
          <ac:picMkLst>
            <pc:docMk/>
            <pc:sldMk cId="1167770515" sldId="275"/>
            <ac:picMk id="5" creationId="{87BF0DB7-CCBF-4EF6-ACC2-3622E88828BD}"/>
          </ac:picMkLst>
        </pc:picChg>
        <pc:cxnChg chg="add">
          <ac:chgData name="Roman Zhigalov" userId="1f97e9fdf7779aa5" providerId="LiveId" clId="{B477DD94-EC94-4265-AFA8-0FD58201E588}" dt="2022-08-01T10:10:44.047" v="444" actId="26606"/>
          <ac:cxnSpMkLst>
            <pc:docMk/>
            <pc:sldMk cId="1167770515" sldId="275"/>
            <ac:cxnSpMk id="8" creationId="{AA2EAA10-076F-46BD-8F0F-B9A2FB77A85C}"/>
          </ac:cxnSpMkLst>
        </pc:cxnChg>
        <pc:cxnChg chg="add">
          <ac:chgData name="Roman Zhigalov" userId="1f97e9fdf7779aa5" providerId="LiveId" clId="{B477DD94-EC94-4265-AFA8-0FD58201E588}" dt="2022-08-01T10:10:44.047" v="444" actId="26606"/>
          <ac:cxnSpMkLst>
            <pc:docMk/>
            <pc:sldMk cId="1167770515" sldId="275"/>
            <ac:cxnSpMk id="9" creationId="{D891E407-403B-4764-86C9-33A56D3BCAA3}"/>
          </ac:cxnSpMkLst>
        </pc:cxnChg>
      </pc:sldChg>
      <pc:sldChg chg="addSp modSp new mod setBg">
        <pc:chgData name="Roman Zhigalov" userId="1f97e9fdf7779aa5" providerId="LiveId" clId="{B477DD94-EC94-4265-AFA8-0FD58201E588}" dt="2022-08-01T10:11:28.822" v="481" actId="26606"/>
        <pc:sldMkLst>
          <pc:docMk/>
          <pc:sldMk cId="2544145794" sldId="276"/>
        </pc:sldMkLst>
        <pc:spChg chg="mod">
          <ac:chgData name="Roman Zhigalov" userId="1f97e9fdf7779aa5" providerId="LiveId" clId="{B477DD94-EC94-4265-AFA8-0FD58201E588}" dt="2022-08-01T10:11:28.822" v="481" actId="26606"/>
          <ac:spMkLst>
            <pc:docMk/>
            <pc:sldMk cId="2544145794" sldId="276"/>
            <ac:spMk id="2" creationId="{9D78D5F7-E78E-5104-3641-6406A58BE0DF}"/>
          </ac:spMkLst>
        </pc:spChg>
        <pc:spChg chg="mod">
          <ac:chgData name="Roman Zhigalov" userId="1f97e9fdf7779aa5" providerId="LiveId" clId="{B477DD94-EC94-4265-AFA8-0FD58201E588}" dt="2022-08-01T10:11:28.822" v="481" actId="26606"/>
          <ac:spMkLst>
            <pc:docMk/>
            <pc:sldMk cId="2544145794" sldId="276"/>
            <ac:spMk id="3" creationId="{2ED2BDAC-3D2B-36D9-4900-4694F2EE68C3}"/>
          </ac:spMkLst>
        </pc:spChg>
        <pc:spChg chg="add">
          <ac:chgData name="Roman Zhigalov" userId="1f97e9fdf7779aa5" providerId="LiveId" clId="{B477DD94-EC94-4265-AFA8-0FD58201E588}" dt="2022-08-01T10:11:28.822" v="481" actId="26606"/>
          <ac:spMkLst>
            <pc:docMk/>
            <pc:sldMk cId="2544145794" sldId="276"/>
            <ac:spMk id="8" creationId="{B26EE4FD-480F-42A5-9FEB-DA630457CFB7}"/>
          </ac:spMkLst>
        </pc:spChg>
        <pc:spChg chg="add">
          <ac:chgData name="Roman Zhigalov" userId="1f97e9fdf7779aa5" providerId="LiveId" clId="{B477DD94-EC94-4265-AFA8-0FD58201E588}" dt="2022-08-01T10:11:28.822" v="481" actId="26606"/>
          <ac:spMkLst>
            <pc:docMk/>
            <pc:sldMk cId="2544145794" sldId="276"/>
            <ac:spMk id="10" creationId="{A187062F-BE14-42FC-B06A-607DB23849C3}"/>
          </ac:spMkLst>
        </pc:spChg>
        <pc:spChg chg="add">
          <ac:chgData name="Roman Zhigalov" userId="1f97e9fdf7779aa5" providerId="LiveId" clId="{B477DD94-EC94-4265-AFA8-0FD58201E588}" dt="2022-08-01T10:11:28.822" v="481" actId="26606"/>
          <ac:spMkLst>
            <pc:docMk/>
            <pc:sldMk cId="2544145794" sldId="276"/>
            <ac:spMk id="12" creationId="{731FE21B-2A45-4BF5-8B03-E12341988774}"/>
          </ac:spMkLst>
        </pc:spChg>
        <pc:spChg chg="add">
          <ac:chgData name="Roman Zhigalov" userId="1f97e9fdf7779aa5" providerId="LiveId" clId="{B477DD94-EC94-4265-AFA8-0FD58201E588}" dt="2022-08-01T10:11:28.822" v="481" actId="26606"/>
          <ac:spMkLst>
            <pc:docMk/>
            <pc:sldMk cId="2544145794" sldId="276"/>
            <ac:spMk id="14" creationId="{2DC5A94D-79ED-48F5-9DC5-96CBB507CEC8}"/>
          </ac:spMkLst>
        </pc:spChg>
        <pc:spChg chg="add">
          <ac:chgData name="Roman Zhigalov" userId="1f97e9fdf7779aa5" providerId="LiveId" clId="{B477DD94-EC94-4265-AFA8-0FD58201E588}" dt="2022-08-01T10:11:28.822" v="481" actId="26606"/>
          <ac:spMkLst>
            <pc:docMk/>
            <pc:sldMk cId="2544145794" sldId="276"/>
            <ac:spMk id="16" creationId="{93A3D4BE-AF25-4F9A-9C29-1145CCE24A28}"/>
          </ac:spMkLst>
        </pc:spChg>
      </pc:sldChg>
      <pc:sldChg chg="addSp delSp modSp new mod setBg">
        <pc:chgData name="Roman Zhigalov" userId="1f97e9fdf7779aa5" providerId="LiveId" clId="{B477DD94-EC94-4265-AFA8-0FD58201E588}" dt="2022-08-01T10:14:55.990" v="572" actId="26606"/>
        <pc:sldMkLst>
          <pc:docMk/>
          <pc:sldMk cId="994130053" sldId="277"/>
        </pc:sldMkLst>
        <pc:spChg chg="mod ord">
          <ac:chgData name="Roman Zhigalov" userId="1f97e9fdf7779aa5" providerId="LiveId" clId="{B477DD94-EC94-4265-AFA8-0FD58201E588}" dt="2022-08-01T10:14:55.990" v="572" actId="26606"/>
          <ac:spMkLst>
            <pc:docMk/>
            <pc:sldMk cId="994130053" sldId="277"/>
            <ac:spMk id="2" creationId="{BFECC8F3-7D5E-CD44-E2B0-9CCCC25D28E9}"/>
          </ac:spMkLst>
        </pc:spChg>
        <pc:spChg chg="del">
          <ac:chgData name="Roman Zhigalov" userId="1f97e9fdf7779aa5" providerId="LiveId" clId="{B477DD94-EC94-4265-AFA8-0FD58201E588}" dt="2022-08-01T10:14:36.549" v="483"/>
          <ac:spMkLst>
            <pc:docMk/>
            <pc:sldMk cId="994130053" sldId="277"/>
            <ac:spMk id="3" creationId="{1D54879E-78F2-48B3-4CF7-47D4F5A6C523}"/>
          </ac:spMkLst>
        </pc:spChg>
        <pc:spChg chg="add">
          <ac:chgData name="Roman Zhigalov" userId="1f97e9fdf7779aa5" providerId="LiveId" clId="{B477DD94-EC94-4265-AFA8-0FD58201E588}" dt="2022-08-01T10:14:55.990" v="572" actId="26606"/>
          <ac:spMkLst>
            <pc:docMk/>
            <pc:sldMk cId="994130053" sldId="277"/>
            <ac:spMk id="3079" creationId="{37C89E4B-3C9F-44B9-8B86-D9E3D112D8EC}"/>
          </ac:spMkLst>
        </pc:spChg>
        <pc:picChg chg="add mod">
          <ac:chgData name="Roman Zhigalov" userId="1f97e9fdf7779aa5" providerId="LiveId" clId="{B477DD94-EC94-4265-AFA8-0FD58201E588}" dt="2022-08-01T10:14:55.990" v="572" actId="26606"/>
          <ac:picMkLst>
            <pc:docMk/>
            <pc:sldMk cId="994130053" sldId="277"/>
            <ac:picMk id="3074" creationId="{8711ED12-0FE1-D64A-6AD4-5E8EF569F518}"/>
          </ac:picMkLst>
        </pc:picChg>
        <pc:cxnChg chg="add">
          <ac:chgData name="Roman Zhigalov" userId="1f97e9fdf7779aa5" providerId="LiveId" clId="{B477DD94-EC94-4265-AFA8-0FD58201E588}" dt="2022-08-01T10:14:55.990" v="572" actId="26606"/>
          <ac:cxnSpMkLst>
            <pc:docMk/>
            <pc:sldMk cId="994130053" sldId="277"/>
            <ac:cxnSpMk id="3081" creationId="{AA2EAA10-076F-46BD-8F0F-B9A2FB77A85C}"/>
          </ac:cxnSpMkLst>
        </pc:cxnChg>
        <pc:cxnChg chg="add">
          <ac:chgData name="Roman Zhigalov" userId="1f97e9fdf7779aa5" providerId="LiveId" clId="{B477DD94-EC94-4265-AFA8-0FD58201E588}" dt="2022-08-01T10:14:55.990" v="572" actId="26606"/>
          <ac:cxnSpMkLst>
            <pc:docMk/>
            <pc:sldMk cId="994130053" sldId="277"/>
            <ac:cxnSpMk id="3083" creationId="{D891E407-403B-4764-86C9-33A56D3BCAA3}"/>
          </ac:cxnSpMkLst>
        </pc:cxnChg>
      </pc:sldChg>
      <pc:sldChg chg="addSp modSp add mod setBg">
        <pc:chgData name="Roman Zhigalov" userId="1f97e9fdf7779aa5" providerId="LiveId" clId="{B477DD94-EC94-4265-AFA8-0FD58201E588}" dt="2022-08-01T10:15:17.345" v="574" actId="26606"/>
        <pc:sldMkLst>
          <pc:docMk/>
          <pc:sldMk cId="2150876582" sldId="278"/>
        </pc:sldMkLst>
        <pc:spChg chg="mod">
          <ac:chgData name="Roman Zhigalov" userId="1f97e9fdf7779aa5" providerId="LiveId" clId="{B477DD94-EC94-4265-AFA8-0FD58201E588}" dt="2022-08-01T10:15:17.345" v="574" actId="26606"/>
          <ac:spMkLst>
            <pc:docMk/>
            <pc:sldMk cId="2150876582" sldId="278"/>
            <ac:spMk id="2" creationId="{74E7C967-6831-4E6D-93E5-EF69B578029E}"/>
          </ac:spMkLst>
        </pc:spChg>
        <pc:spChg chg="mod">
          <ac:chgData name="Roman Zhigalov" userId="1f97e9fdf7779aa5" providerId="LiveId" clId="{B477DD94-EC94-4265-AFA8-0FD58201E588}" dt="2022-08-01T10:15:17.345" v="574" actId="26606"/>
          <ac:spMkLst>
            <pc:docMk/>
            <pc:sldMk cId="2150876582" sldId="278"/>
            <ac:spMk id="4" creationId="{CF0FAD4C-D992-4BFA-9847-8FE1B17D111A}"/>
          </ac:spMkLst>
        </pc:spChg>
        <pc:spChg chg="add">
          <ac:chgData name="Roman Zhigalov" userId="1f97e9fdf7779aa5" providerId="LiveId" clId="{B477DD94-EC94-4265-AFA8-0FD58201E588}" dt="2022-08-01T10:15:17.345" v="574" actId="26606"/>
          <ac:spMkLst>
            <pc:docMk/>
            <pc:sldMk cId="2150876582" sldId="278"/>
            <ac:spMk id="3079" creationId="{AB45A142-4255-493C-8284-5D566C121B10}"/>
          </ac:spMkLst>
        </pc:spChg>
        <pc:picChg chg="mod">
          <ac:chgData name="Roman Zhigalov" userId="1f97e9fdf7779aa5" providerId="LiveId" clId="{B477DD94-EC94-4265-AFA8-0FD58201E588}" dt="2022-08-01T10:15:17.345" v="574" actId="26606"/>
          <ac:picMkLst>
            <pc:docMk/>
            <pc:sldMk cId="2150876582" sldId="278"/>
            <ac:picMk id="3074" creationId="{0E99F75F-5C39-4BA6-ADEC-C6AE0A2FBB59}"/>
          </ac:picMkLst>
        </pc:picChg>
        <pc:cxnChg chg="add">
          <ac:chgData name="Roman Zhigalov" userId="1f97e9fdf7779aa5" providerId="LiveId" clId="{B477DD94-EC94-4265-AFA8-0FD58201E588}" dt="2022-08-01T10:15:17.345" v="574" actId="26606"/>
          <ac:cxnSpMkLst>
            <pc:docMk/>
            <pc:sldMk cId="2150876582" sldId="278"/>
            <ac:cxnSpMk id="3081" creationId="{38FB9660-F42F-4313-BBC4-47C007FE484C}"/>
          </ac:cxnSpMkLst>
        </pc:cxnChg>
      </pc:sldChg>
      <pc:sldChg chg="addSp delSp modSp add mod setBg delDesignElem">
        <pc:chgData name="Roman Zhigalov" userId="1f97e9fdf7779aa5" providerId="LiveId" clId="{B477DD94-EC94-4265-AFA8-0FD58201E588}" dt="2022-08-01T10:15:27.256" v="579" actId="26606"/>
        <pc:sldMkLst>
          <pc:docMk/>
          <pc:sldMk cId="773491640" sldId="279"/>
        </pc:sldMkLst>
        <pc:spChg chg="mod">
          <ac:chgData name="Roman Zhigalov" userId="1f97e9fdf7779aa5" providerId="LiveId" clId="{B477DD94-EC94-4265-AFA8-0FD58201E588}" dt="2022-08-01T10:15:27.256" v="579" actId="26606"/>
          <ac:spMkLst>
            <pc:docMk/>
            <pc:sldMk cId="773491640" sldId="279"/>
            <ac:spMk id="2" creationId="{FC1A7344-628D-4ED4-B368-4128417A40DB}"/>
          </ac:spMkLst>
        </pc:spChg>
        <pc:spChg chg="mod">
          <ac:chgData name="Roman Zhigalov" userId="1f97e9fdf7779aa5" providerId="LiveId" clId="{B477DD94-EC94-4265-AFA8-0FD58201E588}" dt="2022-08-01T10:15:27.256" v="579" actId="26606"/>
          <ac:spMkLst>
            <pc:docMk/>
            <pc:sldMk cId="773491640" sldId="279"/>
            <ac:spMk id="4" creationId="{F0588A95-87DB-40BA-83DE-448E6BB0062A}"/>
          </ac:spMkLst>
        </pc:spChg>
        <pc:spChg chg="add del">
          <ac:chgData name="Roman Zhigalov" userId="1f97e9fdf7779aa5" providerId="LiveId" clId="{B477DD94-EC94-4265-AFA8-0FD58201E588}" dt="2022-08-01T10:15:27.240" v="578" actId="26606"/>
          <ac:spMkLst>
            <pc:docMk/>
            <pc:sldMk cId="773491640" sldId="279"/>
            <ac:spMk id="5127" creationId="{CEB41C5C-0F34-4DDA-9D7C-5E717F35F60C}"/>
          </ac:spMkLst>
        </pc:spChg>
        <pc:spChg chg="add">
          <ac:chgData name="Roman Zhigalov" userId="1f97e9fdf7779aa5" providerId="LiveId" clId="{B477DD94-EC94-4265-AFA8-0FD58201E588}" dt="2022-08-01T10:15:27.256" v="579" actId="26606"/>
          <ac:spMkLst>
            <pc:docMk/>
            <pc:sldMk cId="773491640" sldId="279"/>
            <ac:spMk id="5131" creationId="{CEB41C5C-0F34-4DDA-9D7C-5E717F35F60C}"/>
          </ac:spMkLst>
        </pc:spChg>
        <pc:picChg chg="mod">
          <ac:chgData name="Roman Zhigalov" userId="1f97e9fdf7779aa5" providerId="LiveId" clId="{B477DD94-EC94-4265-AFA8-0FD58201E588}" dt="2022-08-01T10:15:27.256" v="579" actId="26606"/>
          <ac:picMkLst>
            <pc:docMk/>
            <pc:sldMk cId="773491640" sldId="279"/>
            <ac:picMk id="5122" creationId="{8BEE41DC-9FE7-4A19-A734-8FD0432DD600}"/>
          </ac:picMkLst>
        </pc:picChg>
        <pc:cxnChg chg="del">
          <ac:chgData name="Roman Zhigalov" userId="1f97e9fdf7779aa5" providerId="LiveId" clId="{B477DD94-EC94-4265-AFA8-0FD58201E588}" dt="2022-08-01T10:15:22.275" v="576"/>
          <ac:cxnSpMkLst>
            <pc:docMk/>
            <pc:sldMk cId="773491640" sldId="279"/>
            <ac:cxnSpMk id="5124" creationId="{A7F400EE-A8A5-48AF-B4D6-291B52C6F0B0}"/>
          </ac:cxnSpMkLst>
        </pc:cxnChg>
        <pc:cxnChg chg="add del">
          <ac:chgData name="Roman Zhigalov" userId="1f97e9fdf7779aa5" providerId="LiveId" clId="{B477DD94-EC94-4265-AFA8-0FD58201E588}" dt="2022-08-01T10:15:27.240" v="578" actId="26606"/>
          <ac:cxnSpMkLst>
            <pc:docMk/>
            <pc:sldMk cId="773491640" sldId="279"/>
            <ac:cxnSpMk id="5129" creationId="{57E1E5E6-F385-4E9C-B201-BA5BDE5CAD52}"/>
          </ac:cxnSpMkLst>
        </pc:cxnChg>
        <pc:cxnChg chg="add">
          <ac:chgData name="Roman Zhigalov" userId="1f97e9fdf7779aa5" providerId="LiveId" clId="{B477DD94-EC94-4265-AFA8-0FD58201E588}" dt="2022-08-01T10:15:27.256" v="579" actId="26606"/>
          <ac:cxnSpMkLst>
            <pc:docMk/>
            <pc:sldMk cId="773491640" sldId="279"/>
            <ac:cxnSpMk id="5132" creationId="{57E1E5E6-F385-4E9C-B201-BA5BDE5CAD52}"/>
          </ac:cxnSpMkLst>
        </pc:cxnChg>
      </pc:sldChg>
      <pc:sldChg chg="addSp modSp add mod setBg">
        <pc:chgData name="Roman Zhigalov" userId="1f97e9fdf7779aa5" providerId="LiveId" clId="{B477DD94-EC94-4265-AFA8-0FD58201E588}" dt="2022-08-01T10:15:33.585" v="581" actId="26606"/>
        <pc:sldMkLst>
          <pc:docMk/>
          <pc:sldMk cId="1956729666" sldId="280"/>
        </pc:sldMkLst>
        <pc:spChg chg="mod">
          <ac:chgData name="Roman Zhigalov" userId="1f97e9fdf7779aa5" providerId="LiveId" clId="{B477DD94-EC94-4265-AFA8-0FD58201E588}" dt="2022-08-01T10:15:33.585" v="581" actId="26606"/>
          <ac:spMkLst>
            <pc:docMk/>
            <pc:sldMk cId="1956729666" sldId="280"/>
            <ac:spMk id="2" creationId="{ADF948E0-2529-4F12-B882-D8316319B854}"/>
          </ac:spMkLst>
        </pc:spChg>
        <pc:spChg chg="mod">
          <ac:chgData name="Roman Zhigalov" userId="1f97e9fdf7779aa5" providerId="LiveId" clId="{B477DD94-EC94-4265-AFA8-0FD58201E588}" dt="2022-08-01T10:15:33.585" v="581" actId="26606"/>
          <ac:spMkLst>
            <pc:docMk/>
            <pc:sldMk cId="1956729666" sldId="280"/>
            <ac:spMk id="4" creationId="{83EC52A5-6427-45F9-902C-52185E69E7E7}"/>
          </ac:spMkLst>
        </pc:spChg>
        <pc:spChg chg="add">
          <ac:chgData name="Roman Zhigalov" userId="1f97e9fdf7779aa5" providerId="LiveId" clId="{B477DD94-EC94-4265-AFA8-0FD58201E588}" dt="2022-08-01T10:15:33.585" v="581" actId="26606"/>
          <ac:spMkLst>
            <pc:docMk/>
            <pc:sldMk cId="1956729666" sldId="280"/>
            <ac:spMk id="6151" creationId="{AB45A142-4255-493C-8284-5D566C121B10}"/>
          </ac:spMkLst>
        </pc:spChg>
        <pc:picChg chg="mod">
          <ac:chgData name="Roman Zhigalov" userId="1f97e9fdf7779aa5" providerId="LiveId" clId="{B477DD94-EC94-4265-AFA8-0FD58201E588}" dt="2022-08-01T10:15:33.585" v="581" actId="26606"/>
          <ac:picMkLst>
            <pc:docMk/>
            <pc:sldMk cId="1956729666" sldId="280"/>
            <ac:picMk id="6146" creationId="{78C9A8D4-D6D5-4DE6-A4D4-B160AE0DF9A3}"/>
          </ac:picMkLst>
        </pc:picChg>
        <pc:cxnChg chg="add">
          <ac:chgData name="Roman Zhigalov" userId="1f97e9fdf7779aa5" providerId="LiveId" clId="{B477DD94-EC94-4265-AFA8-0FD58201E588}" dt="2022-08-01T10:15:33.585" v="581" actId="26606"/>
          <ac:cxnSpMkLst>
            <pc:docMk/>
            <pc:sldMk cId="1956729666" sldId="280"/>
            <ac:cxnSpMk id="6153" creationId="{38FB9660-F42F-4313-BBC4-47C007FE484C}"/>
          </ac:cxnSpMkLst>
        </pc:cxnChg>
      </pc:sldChg>
      <pc:sldChg chg="addSp delSp modSp add mod setBg delDesignElem">
        <pc:chgData name="Roman Zhigalov" userId="1f97e9fdf7779aa5" providerId="LiveId" clId="{B477DD94-EC94-4265-AFA8-0FD58201E588}" dt="2022-08-01T10:15:42.746" v="585" actId="26606"/>
        <pc:sldMkLst>
          <pc:docMk/>
          <pc:sldMk cId="692172161" sldId="281"/>
        </pc:sldMkLst>
        <pc:spChg chg="del">
          <ac:chgData name="Roman Zhigalov" userId="1f97e9fdf7779aa5" providerId="LiveId" clId="{B477DD94-EC94-4265-AFA8-0FD58201E588}" dt="2022-08-01T10:15:38.825" v="583"/>
          <ac:spMkLst>
            <pc:docMk/>
            <pc:sldMk cId="692172161" sldId="281"/>
            <ac:spMk id="71" creationId="{42A4FC2C-047E-45A5-965D-8E1E3BF09BC6}"/>
          </ac:spMkLst>
        </pc:spChg>
        <pc:spChg chg="add del">
          <ac:chgData name="Roman Zhigalov" userId="1f97e9fdf7779aa5" providerId="LiveId" clId="{B477DD94-EC94-4265-AFA8-0FD58201E588}" dt="2022-08-01T10:15:42.746" v="585" actId="26606"/>
          <ac:spMkLst>
            <pc:docMk/>
            <pc:sldMk cId="692172161" sldId="281"/>
            <ac:spMk id="9223" creationId="{37C89E4B-3C9F-44B9-8B86-D9E3D112D8EC}"/>
          </ac:spMkLst>
        </pc:spChg>
        <pc:picChg chg="mod">
          <ac:chgData name="Roman Zhigalov" userId="1f97e9fdf7779aa5" providerId="LiveId" clId="{B477DD94-EC94-4265-AFA8-0FD58201E588}" dt="2022-08-01T10:15:42.746" v="585" actId="26606"/>
          <ac:picMkLst>
            <pc:docMk/>
            <pc:sldMk cId="692172161" sldId="281"/>
            <ac:picMk id="9218" creationId="{62CD48F2-4612-4115-851D-C0382C4DCE30}"/>
          </ac:picMkLst>
        </pc:picChg>
        <pc:cxnChg chg="add del">
          <ac:chgData name="Roman Zhigalov" userId="1f97e9fdf7779aa5" providerId="LiveId" clId="{B477DD94-EC94-4265-AFA8-0FD58201E588}" dt="2022-08-01T10:15:42.746" v="585" actId="26606"/>
          <ac:cxnSpMkLst>
            <pc:docMk/>
            <pc:sldMk cId="692172161" sldId="281"/>
            <ac:cxnSpMk id="9225" creationId="{AA2EAA10-076F-46BD-8F0F-B9A2FB77A85C}"/>
          </ac:cxnSpMkLst>
        </pc:cxnChg>
        <pc:cxnChg chg="add del">
          <ac:chgData name="Roman Zhigalov" userId="1f97e9fdf7779aa5" providerId="LiveId" clId="{B477DD94-EC94-4265-AFA8-0FD58201E588}" dt="2022-08-01T10:15:42.746" v="585" actId="26606"/>
          <ac:cxnSpMkLst>
            <pc:docMk/>
            <pc:sldMk cId="692172161" sldId="281"/>
            <ac:cxnSpMk id="9227" creationId="{D891E407-403B-4764-86C9-33A56D3BCAA3}"/>
          </ac:cxnSpMkLst>
        </pc:cxnChg>
      </pc:sldChg>
      <pc:sldChg chg="addSp delSp modSp add mod setBg delDesignElem chgLayout">
        <pc:chgData name="Roman Zhigalov" userId="1f97e9fdf7779aa5" providerId="LiveId" clId="{B477DD94-EC94-4265-AFA8-0FD58201E588}" dt="2022-08-01T10:16:08.938" v="591" actId="26606"/>
        <pc:sldMkLst>
          <pc:docMk/>
          <pc:sldMk cId="2571287894" sldId="282"/>
        </pc:sldMkLst>
        <pc:spChg chg="mod ord">
          <ac:chgData name="Roman Zhigalov" userId="1f97e9fdf7779aa5" providerId="LiveId" clId="{B477DD94-EC94-4265-AFA8-0FD58201E588}" dt="2022-08-01T10:16:08.938" v="591" actId="26606"/>
          <ac:spMkLst>
            <pc:docMk/>
            <pc:sldMk cId="2571287894" sldId="282"/>
            <ac:spMk id="2" creationId="{9D4EB1AA-8FE8-41AC-840F-F63DFB08C54C}"/>
          </ac:spMkLst>
        </pc:spChg>
        <pc:spChg chg="del">
          <ac:chgData name="Roman Zhigalov" userId="1f97e9fdf7779aa5" providerId="LiveId" clId="{B477DD94-EC94-4265-AFA8-0FD58201E588}" dt="2022-08-01T10:16:00.221" v="587"/>
          <ac:spMkLst>
            <pc:docMk/>
            <pc:sldMk cId="2571287894" sldId="282"/>
            <ac:spMk id="71" creationId="{16C5FA50-8D52-4617-AF91-5C7B1C8352F1}"/>
          </ac:spMkLst>
        </pc:spChg>
        <pc:spChg chg="del">
          <ac:chgData name="Roman Zhigalov" userId="1f97e9fdf7779aa5" providerId="LiveId" clId="{B477DD94-EC94-4265-AFA8-0FD58201E588}" dt="2022-08-01T10:16:00.221" v="587"/>
          <ac:spMkLst>
            <pc:docMk/>
            <pc:sldMk cId="2571287894" sldId="282"/>
            <ac:spMk id="73" creationId="{E223798C-12AD-4B0C-A50C-D676347D67CF}"/>
          </ac:spMkLst>
        </pc:spChg>
        <pc:spChg chg="add del">
          <ac:chgData name="Roman Zhigalov" userId="1f97e9fdf7779aa5" providerId="LiveId" clId="{B477DD94-EC94-4265-AFA8-0FD58201E588}" dt="2022-08-01T10:16:08.925" v="590" actId="26606"/>
          <ac:spMkLst>
            <pc:docMk/>
            <pc:sldMk cId="2571287894" sldId="282"/>
            <ac:spMk id="17415" creationId="{37C89E4B-3C9F-44B9-8B86-D9E3D112D8EC}"/>
          </ac:spMkLst>
        </pc:spChg>
        <pc:spChg chg="add">
          <ac:chgData name="Roman Zhigalov" userId="1f97e9fdf7779aa5" providerId="LiveId" clId="{B477DD94-EC94-4265-AFA8-0FD58201E588}" dt="2022-08-01T10:16:08.938" v="591" actId="26606"/>
          <ac:spMkLst>
            <pc:docMk/>
            <pc:sldMk cId="2571287894" sldId="282"/>
            <ac:spMk id="17421" creationId="{AB45A142-4255-493C-8284-5D566C121B10}"/>
          </ac:spMkLst>
        </pc:spChg>
        <pc:picChg chg="mod ord">
          <ac:chgData name="Roman Zhigalov" userId="1f97e9fdf7779aa5" providerId="LiveId" clId="{B477DD94-EC94-4265-AFA8-0FD58201E588}" dt="2022-08-01T10:16:08.938" v="591" actId="26606"/>
          <ac:picMkLst>
            <pc:docMk/>
            <pc:sldMk cId="2571287894" sldId="282"/>
            <ac:picMk id="17410" creationId="{5F5E7995-796C-4C55-8E9B-5DB2A19E7E32}"/>
          </ac:picMkLst>
        </pc:picChg>
        <pc:cxnChg chg="add del">
          <ac:chgData name="Roman Zhigalov" userId="1f97e9fdf7779aa5" providerId="LiveId" clId="{B477DD94-EC94-4265-AFA8-0FD58201E588}" dt="2022-08-01T10:16:08.925" v="590" actId="26606"/>
          <ac:cxnSpMkLst>
            <pc:docMk/>
            <pc:sldMk cId="2571287894" sldId="282"/>
            <ac:cxnSpMk id="17417" creationId="{AA2EAA10-076F-46BD-8F0F-B9A2FB77A85C}"/>
          </ac:cxnSpMkLst>
        </pc:cxnChg>
        <pc:cxnChg chg="add del">
          <ac:chgData name="Roman Zhigalov" userId="1f97e9fdf7779aa5" providerId="LiveId" clId="{B477DD94-EC94-4265-AFA8-0FD58201E588}" dt="2022-08-01T10:16:08.925" v="590" actId="26606"/>
          <ac:cxnSpMkLst>
            <pc:docMk/>
            <pc:sldMk cId="2571287894" sldId="282"/>
            <ac:cxnSpMk id="17419" creationId="{D891E407-403B-4764-86C9-33A56D3BCAA3}"/>
          </ac:cxnSpMkLst>
        </pc:cxnChg>
        <pc:cxnChg chg="add">
          <ac:chgData name="Roman Zhigalov" userId="1f97e9fdf7779aa5" providerId="LiveId" clId="{B477DD94-EC94-4265-AFA8-0FD58201E588}" dt="2022-08-01T10:16:08.938" v="591" actId="26606"/>
          <ac:cxnSpMkLst>
            <pc:docMk/>
            <pc:sldMk cId="2571287894" sldId="282"/>
            <ac:cxnSpMk id="17422" creationId="{38FB9660-F42F-4313-BBC4-47C007FE484C}"/>
          </ac:cxnSpMkLst>
        </pc:cxnChg>
      </pc:sldChg>
      <pc:sldChg chg="addSp delSp modSp add mod setBg delDesignElem">
        <pc:chgData name="Roman Zhigalov" userId="1f97e9fdf7779aa5" providerId="LiveId" clId="{B477DD94-EC94-4265-AFA8-0FD58201E588}" dt="2022-08-01T10:16:16.929" v="594" actId="26606"/>
        <pc:sldMkLst>
          <pc:docMk/>
          <pc:sldMk cId="551701133" sldId="283"/>
        </pc:sldMkLst>
        <pc:spChg chg="mod">
          <ac:chgData name="Roman Zhigalov" userId="1f97e9fdf7779aa5" providerId="LiveId" clId="{B477DD94-EC94-4265-AFA8-0FD58201E588}" dt="2022-08-01T10:16:16.929" v="594" actId="26606"/>
          <ac:spMkLst>
            <pc:docMk/>
            <pc:sldMk cId="551701133" sldId="283"/>
            <ac:spMk id="2" creationId="{84626011-71C7-40A4-9812-9797D61DACDB}"/>
          </ac:spMkLst>
        </pc:spChg>
        <pc:spChg chg="del">
          <ac:chgData name="Roman Zhigalov" userId="1f97e9fdf7779aa5" providerId="LiveId" clId="{B477DD94-EC94-4265-AFA8-0FD58201E588}" dt="2022-08-01T10:16:13.563" v="593"/>
          <ac:spMkLst>
            <pc:docMk/>
            <pc:sldMk cId="551701133" sldId="283"/>
            <ac:spMk id="71" creationId="{16C5FA50-8D52-4617-AF91-5C7B1C8352F1}"/>
          </ac:spMkLst>
        </pc:spChg>
        <pc:spChg chg="del">
          <ac:chgData name="Roman Zhigalov" userId="1f97e9fdf7779aa5" providerId="LiveId" clId="{B477DD94-EC94-4265-AFA8-0FD58201E588}" dt="2022-08-01T10:16:13.563" v="593"/>
          <ac:spMkLst>
            <pc:docMk/>
            <pc:sldMk cId="551701133" sldId="283"/>
            <ac:spMk id="73" creationId="{E223798C-12AD-4B0C-A50C-D676347D67CF}"/>
          </ac:spMkLst>
        </pc:spChg>
        <pc:spChg chg="add">
          <ac:chgData name="Roman Zhigalov" userId="1f97e9fdf7779aa5" providerId="LiveId" clId="{B477DD94-EC94-4265-AFA8-0FD58201E588}" dt="2022-08-01T10:16:16.929" v="594" actId="26606"/>
          <ac:spMkLst>
            <pc:docMk/>
            <pc:sldMk cId="551701133" sldId="283"/>
            <ac:spMk id="20487" creationId="{AB45A142-4255-493C-8284-5D566C121B10}"/>
          </ac:spMkLst>
        </pc:spChg>
        <pc:picChg chg="mod">
          <ac:chgData name="Roman Zhigalov" userId="1f97e9fdf7779aa5" providerId="LiveId" clId="{B477DD94-EC94-4265-AFA8-0FD58201E588}" dt="2022-08-01T10:16:16.929" v="594" actId="26606"/>
          <ac:picMkLst>
            <pc:docMk/>
            <pc:sldMk cId="551701133" sldId="283"/>
            <ac:picMk id="20482" creationId="{5937CF7B-9E71-4CF4-AEF5-A9CFDE682D9D}"/>
          </ac:picMkLst>
        </pc:picChg>
        <pc:cxnChg chg="add">
          <ac:chgData name="Roman Zhigalov" userId="1f97e9fdf7779aa5" providerId="LiveId" clId="{B477DD94-EC94-4265-AFA8-0FD58201E588}" dt="2022-08-01T10:16:16.929" v="594" actId="26606"/>
          <ac:cxnSpMkLst>
            <pc:docMk/>
            <pc:sldMk cId="551701133" sldId="283"/>
            <ac:cxnSpMk id="20489" creationId="{38FB9660-F42F-4313-BBC4-47C007FE484C}"/>
          </ac:cxnSpMkLst>
        </pc:cxnChg>
      </pc:sldChg>
      <pc:sldChg chg="addSp delSp modSp add mod setBg delDesignElem">
        <pc:chgData name="Roman Zhigalov" userId="1f97e9fdf7779aa5" providerId="LiveId" clId="{B477DD94-EC94-4265-AFA8-0FD58201E588}" dt="2022-08-01T10:16:23.295" v="597" actId="26606"/>
        <pc:sldMkLst>
          <pc:docMk/>
          <pc:sldMk cId="1922533082" sldId="284"/>
        </pc:sldMkLst>
        <pc:spChg chg="mod">
          <ac:chgData name="Roman Zhigalov" userId="1f97e9fdf7779aa5" providerId="LiveId" clId="{B477DD94-EC94-4265-AFA8-0FD58201E588}" dt="2022-08-01T10:16:23.295" v="597" actId="26606"/>
          <ac:spMkLst>
            <pc:docMk/>
            <pc:sldMk cId="1922533082" sldId="284"/>
            <ac:spMk id="2" creationId="{83005C83-4BBE-4ECE-B2D8-8922CA171BD2}"/>
          </ac:spMkLst>
        </pc:spChg>
        <pc:spChg chg="add">
          <ac:chgData name="Roman Zhigalov" userId="1f97e9fdf7779aa5" providerId="LiveId" clId="{B477DD94-EC94-4265-AFA8-0FD58201E588}" dt="2022-08-01T10:16:23.295" v="597" actId="26606"/>
          <ac:spMkLst>
            <pc:docMk/>
            <pc:sldMk cId="1922533082" sldId="284"/>
            <ac:spMk id="18436" creationId="{AB45A142-4255-493C-8284-5D566C121B10}"/>
          </ac:spMkLst>
        </pc:spChg>
        <pc:spChg chg="del">
          <ac:chgData name="Roman Zhigalov" userId="1f97e9fdf7779aa5" providerId="LiveId" clId="{B477DD94-EC94-4265-AFA8-0FD58201E588}" dt="2022-08-01T10:16:21.473" v="596"/>
          <ac:spMkLst>
            <pc:docMk/>
            <pc:sldMk cId="1922533082" sldId="284"/>
            <ac:spMk id="18439" creationId="{16C5FA50-8D52-4617-AF91-5C7B1C8352F1}"/>
          </ac:spMkLst>
        </pc:spChg>
        <pc:spChg chg="del">
          <ac:chgData name="Roman Zhigalov" userId="1f97e9fdf7779aa5" providerId="LiveId" clId="{B477DD94-EC94-4265-AFA8-0FD58201E588}" dt="2022-08-01T10:16:21.473" v="596"/>
          <ac:spMkLst>
            <pc:docMk/>
            <pc:sldMk cId="1922533082" sldId="284"/>
            <ac:spMk id="18440" creationId="{E223798C-12AD-4B0C-A50C-D676347D67CF}"/>
          </ac:spMkLst>
        </pc:spChg>
        <pc:picChg chg="mod">
          <ac:chgData name="Roman Zhigalov" userId="1f97e9fdf7779aa5" providerId="LiveId" clId="{B477DD94-EC94-4265-AFA8-0FD58201E588}" dt="2022-08-01T10:16:23.295" v="597" actId="26606"/>
          <ac:picMkLst>
            <pc:docMk/>
            <pc:sldMk cId="1922533082" sldId="284"/>
            <ac:picMk id="18434" creationId="{AB664240-7A52-4BA4-92DB-542A704C5072}"/>
          </ac:picMkLst>
        </pc:picChg>
        <pc:cxnChg chg="add">
          <ac:chgData name="Roman Zhigalov" userId="1f97e9fdf7779aa5" providerId="LiveId" clId="{B477DD94-EC94-4265-AFA8-0FD58201E588}" dt="2022-08-01T10:16:23.295" v="597" actId="26606"/>
          <ac:cxnSpMkLst>
            <pc:docMk/>
            <pc:sldMk cId="1922533082" sldId="284"/>
            <ac:cxnSpMk id="18441" creationId="{38FB9660-F42F-4313-BBC4-47C007FE484C}"/>
          </ac:cxnSpMkLst>
        </pc:cxnChg>
      </pc:sldChg>
      <pc:sldChg chg="addSp delSp modSp add mod setBg delDesignElem">
        <pc:chgData name="Roman Zhigalov" userId="1f97e9fdf7779aa5" providerId="LiveId" clId="{B477DD94-EC94-4265-AFA8-0FD58201E588}" dt="2022-08-01T10:16:32.132" v="600" actId="26606"/>
        <pc:sldMkLst>
          <pc:docMk/>
          <pc:sldMk cId="3384607741" sldId="285"/>
        </pc:sldMkLst>
        <pc:spChg chg="mod">
          <ac:chgData name="Roman Zhigalov" userId="1f97e9fdf7779aa5" providerId="LiveId" clId="{B477DD94-EC94-4265-AFA8-0FD58201E588}" dt="2022-08-01T10:16:32.132" v="600" actId="26606"/>
          <ac:spMkLst>
            <pc:docMk/>
            <pc:sldMk cId="3384607741" sldId="285"/>
            <ac:spMk id="2" creationId="{DED7BA44-0A94-4F91-BE0D-7F343523109C}"/>
          </ac:spMkLst>
        </pc:spChg>
        <pc:spChg chg="del">
          <ac:chgData name="Roman Zhigalov" userId="1f97e9fdf7779aa5" providerId="LiveId" clId="{B477DD94-EC94-4265-AFA8-0FD58201E588}" dt="2022-08-01T10:16:28.845" v="599"/>
          <ac:spMkLst>
            <pc:docMk/>
            <pc:sldMk cId="3384607741" sldId="285"/>
            <ac:spMk id="71" creationId="{16C5FA50-8D52-4617-AF91-5C7B1C8352F1}"/>
          </ac:spMkLst>
        </pc:spChg>
        <pc:spChg chg="del">
          <ac:chgData name="Roman Zhigalov" userId="1f97e9fdf7779aa5" providerId="LiveId" clId="{B477DD94-EC94-4265-AFA8-0FD58201E588}" dt="2022-08-01T10:16:28.845" v="599"/>
          <ac:spMkLst>
            <pc:docMk/>
            <pc:sldMk cId="3384607741" sldId="285"/>
            <ac:spMk id="73" creationId="{E223798C-12AD-4B0C-A50C-D676347D67CF}"/>
          </ac:spMkLst>
        </pc:spChg>
        <pc:spChg chg="add">
          <ac:chgData name="Roman Zhigalov" userId="1f97e9fdf7779aa5" providerId="LiveId" clId="{B477DD94-EC94-4265-AFA8-0FD58201E588}" dt="2022-08-01T10:16:32.132" v="600" actId="26606"/>
          <ac:spMkLst>
            <pc:docMk/>
            <pc:sldMk cId="3384607741" sldId="285"/>
            <ac:spMk id="19463" creationId="{AB45A142-4255-493C-8284-5D566C121B10}"/>
          </ac:spMkLst>
        </pc:spChg>
        <pc:picChg chg="mod">
          <ac:chgData name="Roman Zhigalov" userId="1f97e9fdf7779aa5" providerId="LiveId" clId="{B477DD94-EC94-4265-AFA8-0FD58201E588}" dt="2022-08-01T10:16:32.132" v="600" actId="26606"/>
          <ac:picMkLst>
            <pc:docMk/>
            <pc:sldMk cId="3384607741" sldId="285"/>
            <ac:picMk id="19458" creationId="{C639D871-76E5-4B7C-8872-DE714FB6D21F}"/>
          </ac:picMkLst>
        </pc:picChg>
        <pc:cxnChg chg="add">
          <ac:chgData name="Roman Zhigalov" userId="1f97e9fdf7779aa5" providerId="LiveId" clId="{B477DD94-EC94-4265-AFA8-0FD58201E588}" dt="2022-08-01T10:16:32.132" v="600" actId="26606"/>
          <ac:cxnSpMkLst>
            <pc:docMk/>
            <pc:sldMk cId="3384607741" sldId="285"/>
            <ac:cxnSpMk id="19465" creationId="{38FB9660-F42F-4313-BBC4-47C007FE484C}"/>
          </ac:cxnSpMkLst>
        </pc:cxnChg>
      </pc:sldChg>
      <pc:sldChg chg="addSp delSp modSp add mod setBg delDesignElem">
        <pc:chgData name="Roman Zhigalov" userId="1f97e9fdf7779aa5" providerId="LiveId" clId="{B477DD94-EC94-4265-AFA8-0FD58201E588}" dt="2022-08-01T10:17:25.103" v="603" actId="26606"/>
        <pc:sldMkLst>
          <pc:docMk/>
          <pc:sldMk cId="1553728177" sldId="286"/>
        </pc:sldMkLst>
        <pc:spChg chg="mod">
          <ac:chgData name="Roman Zhigalov" userId="1f97e9fdf7779aa5" providerId="LiveId" clId="{B477DD94-EC94-4265-AFA8-0FD58201E588}" dt="2022-08-01T10:17:25.103" v="603" actId="26606"/>
          <ac:spMkLst>
            <pc:docMk/>
            <pc:sldMk cId="1553728177" sldId="286"/>
            <ac:spMk id="2" creationId="{1F4D0AD7-5D88-4F34-B989-A327D38E03B6}"/>
          </ac:spMkLst>
        </pc:spChg>
        <pc:spChg chg="add">
          <ac:chgData name="Roman Zhigalov" userId="1f97e9fdf7779aa5" providerId="LiveId" clId="{B477DD94-EC94-4265-AFA8-0FD58201E588}" dt="2022-08-01T10:17:25.103" v="603" actId="26606"/>
          <ac:spMkLst>
            <pc:docMk/>
            <pc:sldMk cId="1553728177" sldId="286"/>
            <ac:spMk id="6" creationId="{AB45A142-4255-493C-8284-5D566C121B10}"/>
          </ac:spMkLst>
        </pc:spChg>
        <pc:spChg chg="del">
          <ac:chgData name="Roman Zhigalov" userId="1f97e9fdf7779aa5" providerId="LiveId" clId="{B477DD94-EC94-4265-AFA8-0FD58201E588}" dt="2022-08-01T10:17:22.553" v="602"/>
          <ac:spMkLst>
            <pc:docMk/>
            <pc:sldMk cId="1553728177" sldId="286"/>
            <ac:spMk id="9" creationId="{BA79A7CF-01AF-4178-9369-94E0C90EB046}"/>
          </ac:spMkLst>
        </pc:spChg>
        <pc:spChg chg="del">
          <ac:chgData name="Roman Zhigalov" userId="1f97e9fdf7779aa5" providerId="LiveId" clId="{B477DD94-EC94-4265-AFA8-0FD58201E588}" dt="2022-08-01T10:17:22.553" v="602"/>
          <ac:spMkLst>
            <pc:docMk/>
            <pc:sldMk cId="1553728177" sldId="286"/>
            <ac:spMk id="11" creationId="{99413ED5-9ED4-4772-BCE4-2BCAE6B12E35}"/>
          </ac:spMkLst>
        </pc:spChg>
        <pc:spChg chg="del">
          <ac:chgData name="Roman Zhigalov" userId="1f97e9fdf7779aa5" providerId="LiveId" clId="{B477DD94-EC94-4265-AFA8-0FD58201E588}" dt="2022-08-01T10:17:22.553" v="602"/>
          <ac:spMkLst>
            <pc:docMk/>
            <pc:sldMk cId="1553728177" sldId="286"/>
            <ac:spMk id="13" creationId="{04357C93-F0CB-4A1C-8F77-4E9063789819}"/>
          </ac:spMkLst>
        </pc:spChg>
        <pc:spChg chg="del">
          <ac:chgData name="Roman Zhigalov" userId="1f97e9fdf7779aa5" providerId="LiveId" clId="{B477DD94-EC94-4265-AFA8-0FD58201E588}" dt="2022-08-01T10:17:22.553" v="602"/>
          <ac:spMkLst>
            <pc:docMk/>
            <pc:sldMk cId="1553728177" sldId="286"/>
            <ac:spMk id="15" creationId="{90F533E9-6690-41A8-A372-4C6C622D028D}"/>
          </ac:spMkLst>
        </pc:spChg>
        <pc:picChg chg="mod">
          <ac:chgData name="Roman Zhigalov" userId="1f97e9fdf7779aa5" providerId="LiveId" clId="{B477DD94-EC94-4265-AFA8-0FD58201E588}" dt="2022-08-01T10:17:25.103" v="603" actId="26606"/>
          <ac:picMkLst>
            <pc:docMk/>
            <pc:sldMk cId="1553728177" sldId="286"/>
            <ac:picMk id="4" creationId="{BB5DB6F9-3C1F-44AD-85B1-B46C9AE0D78E}"/>
          </ac:picMkLst>
        </pc:picChg>
        <pc:cxnChg chg="add">
          <ac:chgData name="Roman Zhigalov" userId="1f97e9fdf7779aa5" providerId="LiveId" clId="{B477DD94-EC94-4265-AFA8-0FD58201E588}" dt="2022-08-01T10:17:25.103" v="603" actId="26606"/>
          <ac:cxnSpMkLst>
            <pc:docMk/>
            <pc:sldMk cId="1553728177" sldId="286"/>
            <ac:cxnSpMk id="7" creationId="{38FB9660-F42F-4313-BBC4-47C007FE484C}"/>
          </ac:cxnSpMkLst>
        </pc:cxnChg>
      </pc:sldChg>
      <pc:sldChg chg="addSp modSp new mod setBg">
        <pc:chgData name="Roman Zhigalov" userId="1f97e9fdf7779aa5" providerId="LiveId" clId="{B477DD94-EC94-4265-AFA8-0FD58201E588}" dt="2022-08-01T10:17:41.182" v="610" actId="26606"/>
        <pc:sldMkLst>
          <pc:docMk/>
          <pc:sldMk cId="2171887115" sldId="287"/>
        </pc:sldMkLst>
        <pc:spChg chg="mod">
          <ac:chgData name="Roman Zhigalov" userId="1f97e9fdf7779aa5" providerId="LiveId" clId="{B477DD94-EC94-4265-AFA8-0FD58201E588}" dt="2022-08-01T10:17:41.182" v="610" actId="26606"/>
          <ac:spMkLst>
            <pc:docMk/>
            <pc:sldMk cId="2171887115" sldId="287"/>
            <ac:spMk id="2" creationId="{877C4908-437C-809C-B5DF-76F55D3DE59F}"/>
          </ac:spMkLst>
        </pc:spChg>
        <pc:spChg chg="mod">
          <ac:chgData name="Roman Zhigalov" userId="1f97e9fdf7779aa5" providerId="LiveId" clId="{B477DD94-EC94-4265-AFA8-0FD58201E588}" dt="2022-08-01T10:17:41.182" v="610" actId="26606"/>
          <ac:spMkLst>
            <pc:docMk/>
            <pc:sldMk cId="2171887115" sldId="287"/>
            <ac:spMk id="3" creationId="{32E7533D-16F3-1599-87B4-E97872515325}"/>
          </ac:spMkLst>
        </pc:spChg>
        <pc:spChg chg="add">
          <ac:chgData name="Roman Zhigalov" userId="1f97e9fdf7779aa5" providerId="LiveId" clId="{B477DD94-EC94-4265-AFA8-0FD58201E588}" dt="2022-08-01T10:17:41.182" v="610" actId="26606"/>
          <ac:spMkLst>
            <pc:docMk/>
            <pc:sldMk cId="2171887115" sldId="287"/>
            <ac:spMk id="8" creationId="{B26EE4FD-480F-42A5-9FEB-DA630457CFB7}"/>
          </ac:spMkLst>
        </pc:spChg>
        <pc:spChg chg="add">
          <ac:chgData name="Roman Zhigalov" userId="1f97e9fdf7779aa5" providerId="LiveId" clId="{B477DD94-EC94-4265-AFA8-0FD58201E588}" dt="2022-08-01T10:17:41.182" v="610" actId="26606"/>
          <ac:spMkLst>
            <pc:docMk/>
            <pc:sldMk cId="2171887115" sldId="287"/>
            <ac:spMk id="10" creationId="{A187062F-BE14-42FC-B06A-607DB23849C3}"/>
          </ac:spMkLst>
        </pc:spChg>
        <pc:spChg chg="add">
          <ac:chgData name="Roman Zhigalov" userId="1f97e9fdf7779aa5" providerId="LiveId" clId="{B477DD94-EC94-4265-AFA8-0FD58201E588}" dt="2022-08-01T10:17:41.182" v="610" actId="26606"/>
          <ac:spMkLst>
            <pc:docMk/>
            <pc:sldMk cId="2171887115" sldId="287"/>
            <ac:spMk id="12" creationId="{731FE21B-2A45-4BF5-8B03-E12341988774}"/>
          </ac:spMkLst>
        </pc:spChg>
        <pc:spChg chg="add">
          <ac:chgData name="Roman Zhigalov" userId="1f97e9fdf7779aa5" providerId="LiveId" clId="{B477DD94-EC94-4265-AFA8-0FD58201E588}" dt="2022-08-01T10:17:41.182" v="610" actId="26606"/>
          <ac:spMkLst>
            <pc:docMk/>
            <pc:sldMk cId="2171887115" sldId="287"/>
            <ac:spMk id="14" creationId="{2DC5A94D-79ED-48F5-9DC5-96CBB507CEC8}"/>
          </ac:spMkLst>
        </pc:spChg>
        <pc:spChg chg="add">
          <ac:chgData name="Roman Zhigalov" userId="1f97e9fdf7779aa5" providerId="LiveId" clId="{B477DD94-EC94-4265-AFA8-0FD58201E588}" dt="2022-08-01T10:17:41.182" v="610" actId="26606"/>
          <ac:spMkLst>
            <pc:docMk/>
            <pc:sldMk cId="2171887115" sldId="287"/>
            <ac:spMk id="16" creationId="{93A3D4BE-AF25-4F9A-9C29-1145CCE24A28}"/>
          </ac:spMkLst>
        </pc:spChg>
      </pc:sldChg>
      <pc:sldChg chg="addSp delSp modSp add mod setBg delDesignElem">
        <pc:chgData name="Roman Zhigalov" userId="1f97e9fdf7779aa5" providerId="LiveId" clId="{B477DD94-EC94-4265-AFA8-0FD58201E588}" dt="2022-08-01T10:18:21.010" v="613" actId="26606"/>
        <pc:sldMkLst>
          <pc:docMk/>
          <pc:sldMk cId="504428767" sldId="288"/>
        </pc:sldMkLst>
        <pc:spChg chg="mod">
          <ac:chgData name="Roman Zhigalov" userId="1f97e9fdf7779aa5" providerId="LiveId" clId="{B477DD94-EC94-4265-AFA8-0FD58201E588}" dt="2022-08-01T10:18:21.010" v="613" actId="26606"/>
          <ac:spMkLst>
            <pc:docMk/>
            <pc:sldMk cId="504428767" sldId="288"/>
            <ac:spMk id="2" creationId="{B43C6339-EDBE-40EC-B7E6-6025903F0F6D}"/>
          </ac:spMkLst>
        </pc:spChg>
        <pc:spChg chg="del">
          <ac:chgData name="Roman Zhigalov" userId="1f97e9fdf7779aa5" providerId="LiveId" clId="{B477DD94-EC94-4265-AFA8-0FD58201E588}" dt="2022-08-01T10:18:11.533" v="612"/>
          <ac:spMkLst>
            <pc:docMk/>
            <pc:sldMk cId="504428767" sldId="288"/>
            <ac:spMk id="6" creationId="{BA79A7CF-01AF-4178-9369-94E0C90EB046}"/>
          </ac:spMkLst>
        </pc:spChg>
        <pc:spChg chg="del">
          <ac:chgData name="Roman Zhigalov" userId="1f97e9fdf7779aa5" providerId="LiveId" clId="{B477DD94-EC94-4265-AFA8-0FD58201E588}" dt="2022-08-01T10:18:11.533" v="612"/>
          <ac:spMkLst>
            <pc:docMk/>
            <pc:sldMk cId="504428767" sldId="288"/>
            <ac:spMk id="7" creationId="{99413ED5-9ED4-4772-BCE4-2BCAE6B12E35}"/>
          </ac:spMkLst>
        </pc:spChg>
        <pc:spChg chg="del">
          <ac:chgData name="Roman Zhigalov" userId="1f97e9fdf7779aa5" providerId="LiveId" clId="{B477DD94-EC94-4265-AFA8-0FD58201E588}" dt="2022-08-01T10:18:11.533" v="612"/>
          <ac:spMkLst>
            <pc:docMk/>
            <pc:sldMk cId="504428767" sldId="288"/>
            <ac:spMk id="8" creationId="{04357C93-F0CB-4A1C-8F77-4E9063789819}"/>
          </ac:spMkLst>
        </pc:spChg>
        <pc:spChg chg="add">
          <ac:chgData name="Roman Zhigalov" userId="1f97e9fdf7779aa5" providerId="LiveId" clId="{B477DD94-EC94-4265-AFA8-0FD58201E588}" dt="2022-08-01T10:18:21.010" v="613" actId="26606"/>
          <ac:spMkLst>
            <pc:docMk/>
            <pc:sldMk cId="504428767" sldId="288"/>
            <ac:spMk id="9" creationId="{6753252F-4873-4F63-801D-CC719279A7D5}"/>
          </ac:spMkLst>
        </pc:spChg>
        <pc:spChg chg="del">
          <ac:chgData name="Roman Zhigalov" userId="1f97e9fdf7779aa5" providerId="LiveId" clId="{B477DD94-EC94-4265-AFA8-0FD58201E588}" dt="2022-08-01T10:18:11.533" v="612"/>
          <ac:spMkLst>
            <pc:docMk/>
            <pc:sldMk cId="504428767" sldId="288"/>
            <ac:spMk id="10" creationId="{90F533E9-6690-41A8-A372-4C6C622D028D}"/>
          </ac:spMkLst>
        </pc:spChg>
        <pc:spChg chg="add">
          <ac:chgData name="Roman Zhigalov" userId="1f97e9fdf7779aa5" providerId="LiveId" clId="{B477DD94-EC94-4265-AFA8-0FD58201E588}" dt="2022-08-01T10:18:21.010" v="613" actId="26606"/>
          <ac:spMkLst>
            <pc:docMk/>
            <pc:sldMk cId="504428767" sldId="288"/>
            <ac:spMk id="11" creationId="{047C8CCB-F95D-4249-92DD-651249D3535A}"/>
          </ac:spMkLst>
        </pc:spChg>
        <pc:picChg chg="mod">
          <ac:chgData name="Roman Zhigalov" userId="1f97e9fdf7779aa5" providerId="LiveId" clId="{B477DD94-EC94-4265-AFA8-0FD58201E588}" dt="2022-08-01T10:18:21.010" v="613" actId="26606"/>
          <ac:picMkLst>
            <pc:docMk/>
            <pc:sldMk cId="504428767" sldId="288"/>
            <ac:picMk id="4" creationId="{DE3231A9-5A38-4931-9F4D-9CD8F64354EA}"/>
          </ac:picMkLst>
        </pc:picChg>
      </pc:sldChg>
      <pc:sldChg chg="addSp delSp modSp add mod setBg delDesignElem">
        <pc:chgData name="Roman Zhigalov" userId="1f97e9fdf7779aa5" providerId="LiveId" clId="{B477DD94-EC94-4265-AFA8-0FD58201E588}" dt="2022-08-01T10:18:32.163" v="616" actId="26606"/>
        <pc:sldMkLst>
          <pc:docMk/>
          <pc:sldMk cId="2510548090" sldId="289"/>
        </pc:sldMkLst>
        <pc:spChg chg="mod">
          <ac:chgData name="Roman Zhigalov" userId="1f97e9fdf7779aa5" providerId="LiveId" clId="{B477DD94-EC94-4265-AFA8-0FD58201E588}" dt="2022-08-01T10:18:32.163" v="616" actId="26606"/>
          <ac:spMkLst>
            <pc:docMk/>
            <pc:sldMk cId="2510548090" sldId="289"/>
            <ac:spMk id="2" creationId="{92CC97D1-4815-4DB8-891E-574254C4868D}"/>
          </ac:spMkLst>
        </pc:spChg>
        <pc:spChg chg="mod">
          <ac:chgData name="Roman Zhigalov" userId="1f97e9fdf7779aa5" providerId="LiveId" clId="{B477DD94-EC94-4265-AFA8-0FD58201E588}" dt="2022-08-01T10:18:32.163" v="616" actId="26606"/>
          <ac:spMkLst>
            <pc:docMk/>
            <pc:sldMk cId="2510548090" sldId="289"/>
            <ac:spMk id="3" creationId="{B5AFF772-80B5-49D4-B32A-0B28A9171DCB}"/>
          </ac:spMkLst>
        </pc:spChg>
        <pc:spChg chg="add">
          <ac:chgData name="Roman Zhigalov" userId="1f97e9fdf7779aa5" providerId="LiveId" clId="{B477DD94-EC94-4265-AFA8-0FD58201E588}" dt="2022-08-01T10:18:32.163" v="616" actId="26606"/>
          <ac:spMkLst>
            <pc:docMk/>
            <pc:sldMk cId="2510548090" sldId="289"/>
            <ac:spMk id="5" creationId="{472E3A19-F5D5-48FC-BB9C-48C2F68F598B}"/>
          </ac:spMkLst>
        </pc:spChg>
        <pc:spChg chg="add">
          <ac:chgData name="Roman Zhigalov" userId="1f97e9fdf7779aa5" providerId="LiveId" clId="{B477DD94-EC94-4265-AFA8-0FD58201E588}" dt="2022-08-01T10:18:32.163" v="616" actId="26606"/>
          <ac:spMkLst>
            <pc:docMk/>
            <pc:sldMk cId="2510548090" sldId="289"/>
            <ac:spMk id="8" creationId="{827B839B-9ADE-406B-8590-F1CAEDED45A1}"/>
          </ac:spMkLst>
        </pc:spChg>
        <pc:spChg chg="add">
          <ac:chgData name="Roman Zhigalov" userId="1f97e9fdf7779aa5" providerId="LiveId" clId="{B477DD94-EC94-4265-AFA8-0FD58201E588}" dt="2022-08-01T10:18:32.163" v="616" actId="26606"/>
          <ac:spMkLst>
            <pc:docMk/>
            <pc:sldMk cId="2510548090" sldId="289"/>
            <ac:spMk id="10" creationId="{CFE45BF0-46DB-408C-B5F7-7B11716805D4}"/>
          </ac:spMkLst>
        </pc:spChg>
        <pc:spChg chg="add">
          <ac:chgData name="Roman Zhigalov" userId="1f97e9fdf7779aa5" providerId="LiveId" clId="{B477DD94-EC94-4265-AFA8-0FD58201E588}" dt="2022-08-01T10:18:32.163" v="616" actId="26606"/>
          <ac:spMkLst>
            <pc:docMk/>
            <pc:sldMk cId="2510548090" sldId="289"/>
            <ac:spMk id="12" creationId="{2AEBC8F2-97B1-41B4-93F1-2D289E197FBA}"/>
          </ac:spMkLst>
        </pc:spChg>
        <pc:spChg chg="del">
          <ac:chgData name="Roman Zhigalov" userId="1f97e9fdf7779aa5" providerId="LiveId" clId="{B477DD94-EC94-4265-AFA8-0FD58201E588}" dt="2022-08-01T10:18:28.368" v="615"/>
          <ac:spMkLst>
            <pc:docMk/>
            <pc:sldMk cId="2510548090" sldId="289"/>
            <ac:spMk id="14" creationId="{E659831F-0D9A-4C63-9EBB-8435B85A440F}"/>
          </ac:spMkLst>
        </pc:spChg>
        <pc:spChg chg="add">
          <ac:chgData name="Roman Zhigalov" userId="1f97e9fdf7779aa5" providerId="LiveId" clId="{B477DD94-EC94-4265-AFA8-0FD58201E588}" dt="2022-08-01T10:18:32.163" v="616" actId="26606"/>
          <ac:spMkLst>
            <pc:docMk/>
            <pc:sldMk cId="2510548090" sldId="289"/>
            <ac:spMk id="16" creationId="{7A62E32F-BB65-43A8-8EB5-92346890E549}"/>
          </ac:spMkLst>
        </pc:spChg>
        <pc:spChg chg="add">
          <ac:chgData name="Roman Zhigalov" userId="1f97e9fdf7779aa5" providerId="LiveId" clId="{B477DD94-EC94-4265-AFA8-0FD58201E588}" dt="2022-08-01T10:18:32.163" v="616" actId="26606"/>
          <ac:spMkLst>
            <pc:docMk/>
            <pc:sldMk cId="2510548090" sldId="289"/>
            <ac:spMk id="18" creationId="{14E91B64-9FCC-451E-AFB4-A827D6329367}"/>
          </ac:spMkLst>
        </pc:spChg>
        <pc:spChg chg="del">
          <ac:chgData name="Roman Zhigalov" userId="1f97e9fdf7779aa5" providerId="LiveId" clId="{B477DD94-EC94-4265-AFA8-0FD58201E588}" dt="2022-08-01T10:18:28.368" v="615"/>
          <ac:spMkLst>
            <pc:docMk/>
            <pc:sldMk cId="2510548090" sldId="289"/>
            <ac:spMk id="19" creationId="{DBF61EA3-B236-439E-9C0B-340980D56BEE}"/>
          </ac:spMkLst>
        </pc:spChg>
        <pc:grpChg chg="del">
          <ac:chgData name="Roman Zhigalov" userId="1f97e9fdf7779aa5" providerId="LiveId" clId="{B477DD94-EC94-4265-AFA8-0FD58201E588}" dt="2022-08-01T10:18:28.368" v="615"/>
          <ac:grpSpMkLst>
            <pc:docMk/>
            <pc:sldMk cId="2510548090" sldId="289"/>
            <ac:grpSpMk id="20" creationId="{28FAF094-D087-493F-8DF9-A486C2D6BBAA}"/>
          </ac:grpSpMkLst>
        </pc:grpChg>
      </pc:sldChg>
      <pc:sldChg chg="addSp delSp modSp add mod setBg delDesignElem">
        <pc:chgData name="Roman Zhigalov" userId="1f97e9fdf7779aa5" providerId="LiveId" clId="{B477DD94-EC94-4265-AFA8-0FD58201E588}" dt="2022-08-01T10:18:41.536" v="619" actId="26606"/>
        <pc:sldMkLst>
          <pc:docMk/>
          <pc:sldMk cId="1630720704" sldId="290"/>
        </pc:sldMkLst>
        <pc:spChg chg="mod ord">
          <ac:chgData name="Roman Zhigalov" userId="1f97e9fdf7779aa5" providerId="LiveId" clId="{B477DD94-EC94-4265-AFA8-0FD58201E588}" dt="2022-08-01T10:18:41.536" v="619" actId="26606"/>
          <ac:spMkLst>
            <pc:docMk/>
            <pc:sldMk cId="1630720704" sldId="290"/>
            <ac:spMk id="2" creationId="{6E754A51-655F-4C72-91D1-65942C83894B}"/>
          </ac:spMkLst>
        </pc:spChg>
        <pc:spChg chg="add">
          <ac:chgData name="Roman Zhigalov" userId="1f97e9fdf7779aa5" providerId="LiveId" clId="{B477DD94-EC94-4265-AFA8-0FD58201E588}" dt="2022-08-01T10:18:41.536" v="619" actId="26606"/>
          <ac:spMkLst>
            <pc:docMk/>
            <pc:sldMk cId="1630720704" sldId="290"/>
            <ac:spMk id="6" creationId="{37C89E4B-3C9F-44B9-8B86-D9E3D112D8EC}"/>
          </ac:spMkLst>
        </pc:spChg>
        <pc:spChg chg="del">
          <ac:chgData name="Roman Zhigalov" userId="1f97e9fdf7779aa5" providerId="LiveId" clId="{B477DD94-EC94-4265-AFA8-0FD58201E588}" dt="2022-08-01T10:18:38.573" v="618"/>
          <ac:spMkLst>
            <pc:docMk/>
            <pc:sldMk cId="1630720704" sldId="290"/>
            <ac:spMk id="9" creationId="{BA79A7CF-01AF-4178-9369-94E0C90EB046}"/>
          </ac:spMkLst>
        </pc:spChg>
        <pc:spChg chg="del">
          <ac:chgData name="Roman Zhigalov" userId="1f97e9fdf7779aa5" providerId="LiveId" clId="{B477DD94-EC94-4265-AFA8-0FD58201E588}" dt="2022-08-01T10:18:38.573" v="618"/>
          <ac:spMkLst>
            <pc:docMk/>
            <pc:sldMk cId="1630720704" sldId="290"/>
            <ac:spMk id="11" creationId="{99413ED5-9ED4-4772-BCE4-2BCAE6B12E35}"/>
          </ac:spMkLst>
        </pc:spChg>
        <pc:spChg chg="del">
          <ac:chgData name="Roman Zhigalov" userId="1f97e9fdf7779aa5" providerId="LiveId" clId="{B477DD94-EC94-4265-AFA8-0FD58201E588}" dt="2022-08-01T10:18:38.573" v="618"/>
          <ac:spMkLst>
            <pc:docMk/>
            <pc:sldMk cId="1630720704" sldId="290"/>
            <ac:spMk id="13" creationId="{04357C93-F0CB-4A1C-8F77-4E9063789819}"/>
          </ac:spMkLst>
        </pc:spChg>
        <pc:spChg chg="del">
          <ac:chgData name="Roman Zhigalov" userId="1f97e9fdf7779aa5" providerId="LiveId" clId="{B477DD94-EC94-4265-AFA8-0FD58201E588}" dt="2022-08-01T10:18:38.573" v="618"/>
          <ac:spMkLst>
            <pc:docMk/>
            <pc:sldMk cId="1630720704" sldId="290"/>
            <ac:spMk id="15" creationId="{90F533E9-6690-41A8-A372-4C6C622D028D}"/>
          </ac:spMkLst>
        </pc:spChg>
        <pc:picChg chg="mod">
          <ac:chgData name="Roman Zhigalov" userId="1f97e9fdf7779aa5" providerId="LiveId" clId="{B477DD94-EC94-4265-AFA8-0FD58201E588}" dt="2022-08-01T10:18:41.536" v="619" actId="26606"/>
          <ac:picMkLst>
            <pc:docMk/>
            <pc:sldMk cId="1630720704" sldId="290"/>
            <ac:picMk id="4" creationId="{33498694-AE47-4AC8-AE48-8390A6C3F311}"/>
          </ac:picMkLst>
        </pc:picChg>
        <pc:cxnChg chg="add">
          <ac:chgData name="Roman Zhigalov" userId="1f97e9fdf7779aa5" providerId="LiveId" clId="{B477DD94-EC94-4265-AFA8-0FD58201E588}" dt="2022-08-01T10:18:41.536" v="619" actId="26606"/>
          <ac:cxnSpMkLst>
            <pc:docMk/>
            <pc:sldMk cId="1630720704" sldId="290"/>
            <ac:cxnSpMk id="7" creationId="{AA2EAA10-076F-46BD-8F0F-B9A2FB77A85C}"/>
          </ac:cxnSpMkLst>
        </pc:cxnChg>
        <pc:cxnChg chg="add">
          <ac:chgData name="Roman Zhigalov" userId="1f97e9fdf7779aa5" providerId="LiveId" clId="{B477DD94-EC94-4265-AFA8-0FD58201E588}" dt="2022-08-01T10:18:41.536" v="619" actId="26606"/>
          <ac:cxnSpMkLst>
            <pc:docMk/>
            <pc:sldMk cId="1630720704" sldId="290"/>
            <ac:cxnSpMk id="8" creationId="{D891E407-403B-4764-86C9-33A56D3BCAA3}"/>
          </ac:cxnSpMkLst>
        </pc:cxnChg>
      </pc:sldChg>
      <pc:sldChg chg="addSp delSp modSp add mod setBg delDesignElem">
        <pc:chgData name="Roman Zhigalov" userId="1f97e9fdf7779aa5" providerId="LiveId" clId="{B477DD94-EC94-4265-AFA8-0FD58201E588}" dt="2022-08-01T10:18:49.386" v="622" actId="26606"/>
        <pc:sldMkLst>
          <pc:docMk/>
          <pc:sldMk cId="1824182911" sldId="291"/>
        </pc:sldMkLst>
        <pc:spChg chg="mod ord">
          <ac:chgData name="Roman Zhigalov" userId="1f97e9fdf7779aa5" providerId="LiveId" clId="{B477DD94-EC94-4265-AFA8-0FD58201E588}" dt="2022-08-01T10:18:49.386" v="622" actId="26606"/>
          <ac:spMkLst>
            <pc:docMk/>
            <pc:sldMk cId="1824182911" sldId="291"/>
            <ac:spMk id="2" creationId="{BC9DB144-024D-4F69-A8C0-C5486238374B}"/>
          </ac:spMkLst>
        </pc:spChg>
        <pc:spChg chg="del">
          <ac:chgData name="Roman Zhigalov" userId="1f97e9fdf7779aa5" providerId="LiveId" clId="{B477DD94-EC94-4265-AFA8-0FD58201E588}" dt="2022-08-01T10:18:47.180" v="621"/>
          <ac:spMkLst>
            <pc:docMk/>
            <pc:sldMk cId="1824182911" sldId="291"/>
            <ac:spMk id="6" creationId="{E45B1D5C-0827-4AF0-8186-11FC5A8B8B92}"/>
          </ac:spMkLst>
        </pc:spChg>
        <pc:spChg chg="add">
          <ac:chgData name="Roman Zhigalov" userId="1f97e9fdf7779aa5" providerId="LiveId" clId="{B477DD94-EC94-4265-AFA8-0FD58201E588}" dt="2022-08-01T10:18:49.386" v="622" actId="26606"/>
          <ac:spMkLst>
            <pc:docMk/>
            <pc:sldMk cId="1824182911" sldId="291"/>
            <ac:spMk id="9" creationId="{37C89E4B-3C9F-44B9-8B86-D9E3D112D8EC}"/>
          </ac:spMkLst>
        </pc:spChg>
        <pc:spChg chg="del">
          <ac:chgData name="Roman Zhigalov" userId="1f97e9fdf7779aa5" providerId="LiveId" clId="{B477DD94-EC94-4265-AFA8-0FD58201E588}" dt="2022-08-01T10:18:47.180" v="621"/>
          <ac:spMkLst>
            <pc:docMk/>
            <pc:sldMk cId="1824182911" sldId="291"/>
            <ac:spMk id="11" creationId="{99413ED5-9ED4-4772-BCE4-2BCAE6B12E35}"/>
          </ac:spMkLst>
        </pc:spChg>
        <pc:spChg chg="del">
          <ac:chgData name="Roman Zhigalov" userId="1f97e9fdf7779aa5" providerId="LiveId" clId="{B477DD94-EC94-4265-AFA8-0FD58201E588}" dt="2022-08-01T10:18:47.180" v="621"/>
          <ac:spMkLst>
            <pc:docMk/>
            <pc:sldMk cId="1824182911" sldId="291"/>
            <ac:spMk id="13" creationId="{04357C93-F0CB-4A1C-8F77-4E9063789819}"/>
          </ac:spMkLst>
        </pc:spChg>
        <pc:spChg chg="del">
          <ac:chgData name="Roman Zhigalov" userId="1f97e9fdf7779aa5" providerId="LiveId" clId="{B477DD94-EC94-4265-AFA8-0FD58201E588}" dt="2022-08-01T10:18:47.180" v="621"/>
          <ac:spMkLst>
            <pc:docMk/>
            <pc:sldMk cId="1824182911" sldId="291"/>
            <ac:spMk id="15" creationId="{90F533E9-6690-41A8-A372-4C6C622D028D}"/>
          </ac:spMkLst>
        </pc:spChg>
        <pc:picChg chg="mod">
          <ac:chgData name="Roman Zhigalov" userId="1f97e9fdf7779aa5" providerId="LiveId" clId="{B477DD94-EC94-4265-AFA8-0FD58201E588}" dt="2022-08-01T10:18:49.386" v="622" actId="26606"/>
          <ac:picMkLst>
            <pc:docMk/>
            <pc:sldMk cId="1824182911" sldId="291"/>
            <ac:picMk id="4" creationId="{1E9C2F02-E17A-4F40-94D6-224B6EFA872F}"/>
          </ac:picMkLst>
        </pc:picChg>
        <pc:cxnChg chg="add">
          <ac:chgData name="Roman Zhigalov" userId="1f97e9fdf7779aa5" providerId="LiveId" clId="{B477DD94-EC94-4265-AFA8-0FD58201E588}" dt="2022-08-01T10:18:49.386" v="622" actId="26606"/>
          <ac:cxnSpMkLst>
            <pc:docMk/>
            <pc:sldMk cId="1824182911" sldId="291"/>
            <ac:cxnSpMk id="7" creationId="{AA2EAA10-076F-46BD-8F0F-B9A2FB77A85C}"/>
          </ac:cxnSpMkLst>
        </pc:cxnChg>
        <pc:cxnChg chg="add">
          <ac:chgData name="Roman Zhigalov" userId="1f97e9fdf7779aa5" providerId="LiveId" clId="{B477DD94-EC94-4265-AFA8-0FD58201E588}" dt="2022-08-01T10:18:49.386" v="622" actId="26606"/>
          <ac:cxnSpMkLst>
            <pc:docMk/>
            <pc:sldMk cId="1824182911" sldId="291"/>
            <ac:cxnSpMk id="8" creationId="{D891E407-403B-4764-86C9-33A56D3BCAA3}"/>
          </ac:cxnSpMkLst>
        </pc:cxnChg>
      </pc:sldChg>
      <pc:sldChg chg="addSp delSp modSp add mod setBg delDesignElem">
        <pc:chgData name="Roman Zhigalov" userId="1f97e9fdf7779aa5" providerId="LiveId" clId="{B477DD94-EC94-4265-AFA8-0FD58201E588}" dt="2022-08-01T10:18:59.021" v="625" actId="26606"/>
        <pc:sldMkLst>
          <pc:docMk/>
          <pc:sldMk cId="716210632" sldId="292"/>
        </pc:sldMkLst>
        <pc:spChg chg="mod ord">
          <ac:chgData name="Roman Zhigalov" userId="1f97e9fdf7779aa5" providerId="LiveId" clId="{B477DD94-EC94-4265-AFA8-0FD58201E588}" dt="2022-08-01T10:18:59.021" v="625" actId="26606"/>
          <ac:spMkLst>
            <pc:docMk/>
            <pc:sldMk cId="716210632" sldId="292"/>
            <ac:spMk id="2" creationId="{8409A2FE-C491-4791-B3E4-3BDE9708419C}"/>
          </ac:spMkLst>
        </pc:spChg>
        <pc:spChg chg="add">
          <ac:chgData name="Roman Zhigalov" userId="1f97e9fdf7779aa5" providerId="LiveId" clId="{B477DD94-EC94-4265-AFA8-0FD58201E588}" dt="2022-08-01T10:18:59.021" v="625" actId="26606"/>
          <ac:spMkLst>
            <pc:docMk/>
            <pc:sldMk cId="716210632" sldId="292"/>
            <ac:spMk id="6" creationId="{37C89E4B-3C9F-44B9-8B86-D9E3D112D8EC}"/>
          </ac:spMkLst>
        </pc:spChg>
        <pc:spChg chg="del">
          <ac:chgData name="Roman Zhigalov" userId="1f97e9fdf7779aa5" providerId="LiveId" clId="{B477DD94-EC94-4265-AFA8-0FD58201E588}" dt="2022-08-01T10:18:54.647" v="624"/>
          <ac:spMkLst>
            <pc:docMk/>
            <pc:sldMk cId="716210632" sldId="292"/>
            <ac:spMk id="9" creationId="{E45B1D5C-0827-4AF0-8186-11FC5A8B8B92}"/>
          </ac:spMkLst>
        </pc:spChg>
        <pc:spChg chg="del">
          <ac:chgData name="Roman Zhigalov" userId="1f97e9fdf7779aa5" providerId="LiveId" clId="{B477DD94-EC94-4265-AFA8-0FD58201E588}" dt="2022-08-01T10:18:54.647" v="624"/>
          <ac:spMkLst>
            <pc:docMk/>
            <pc:sldMk cId="716210632" sldId="292"/>
            <ac:spMk id="11" creationId="{99413ED5-9ED4-4772-BCE4-2BCAE6B12E35}"/>
          </ac:spMkLst>
        </pc:spChg>
        <pc:spChg chg="del">
          <ac:chgData name="Roman Zhigalov" userId="1f97e9fdf7779aa5" providerId="LiveId" clId="{B477DD94-EC94-4265-AFA8-0FD58201E588}" dt="2022-08-01T10:18:54.647" v="624"/>
          <ac:spMkLst>
            <pc:docMk/>
            <pc:sldMk cId="716210632" sldId="292"/>
            <ac:spMk id="13" creationId="{04357C93-F0CB-4A1C-8F77-4E9063789819}"/>
          </ac:spMkLst>
        </pc:spChg>
        <pc:spChg chg="del">
          <ac:chgData name="Roman Zhigalov" userId="1f97e9fdf7779aa5" providerId="LiveId" clId="{B477DD94-EC94-4265-AFA8-0FD58201E588}" dt="2022-08-01T10:18:54.647" v="624"/>
          <ac:spMkLst>
            <pc:docMk/>
            <pc:sldMk cId="716210632" sldId="292"/>
            <ac:spMk id="15" creationId="{90F533E9-6690-41A8-A372-4C6C622D028D}"/>
          </ac:spMkLst>
        </pc:spChg>
        <pc:picChg chg="mod">
          <ac:chgData name="Roman Zhigalov" userId="1f97e9fdf7779aa5" providerId="LiveId" clId="{B477DD94-EC94-4265-AFA8-0FD58201E588}" dt="2022-08-01T10:18:59.021" v="625" actId="26606"/>
          <ac:picMkLst>
            <pc:docMk/>
            <pc:sldMk cId="716210632" sldId="292"/>
            <ac:picMk id="4" creationId="{1C247038-0E8B-4D88-8D97-9B0DD3AFEEB0}"/>
          </ac:picMkLst>
        </pc:picChg>
        <pc:cxnChg chg="add">
          <ac:chgData name="Roman Zhigalov" userId="1f97e9fdf7779aa5" providerId="LiveId" clId="{B477DD94-EC94-4265-AFA8-0FD58201E588}" dt="2022-08-01T10:18:59.021" v="625" actId="26606"/>
          <ac:cxnSpMkLst>
            <pc:docMk/>
            <pc:sldMk cId="716210632" sldId="292"/>
            <ac:cxnSpMk id="7" creationId="{AA2EAA10-076F-46BD-8F0F-B9A2FB77A85C}"/>
          </ac:cxnSpMkLst>
        </pc:cxnChg>
        <pc:cxnChg chg="add">
          <ac:chgData name="Roman Zhigalov" userId="1f97e9fdf7779aa5" providerId="LiveId" clId="{B477DD94-EC94-4265-AFA8-0FD58201E588}" dt="2022-08-01T10:18:59.021" v="625" actId="26606"/>
          <ac:cxnSpMkLst>
            <pc:docMk/>
            <pc:sldMk cId="716210632" sldId="292"/>
            <ac:cxnSpMk id="8" creationId="{D891E407-403B-4764-86C9-33A56D3BCAA3}"/>
          </ac:cxnSpMkLst>
        </pc:cxnChg>
      </pc:sldChg>
      <pc:sldChg chg="addSp delSp modSp add mod setBg delDesignElem">
        <pc:chgData name="Roman Zhigalov" userId="1f97e9fdf7779aa5" providerId="LiveId" clId="{B477DD94-EC94-4265-AFA8-0FD58201E588}" dt="2022-08-01T10:19:08.057" v="628" actId="26606"/>
        <pc:sldMkLst>
          <pc:docMk/>
          <pc:sldMk cId="2614703799" sldId="293"/>
        </pc:sldMkLst>
        <pc:spChg chg="mod ord">
          <ac:chgData name="Roman Zhigalov" userId="1f97e9fdf7779aa5" providerId="LiveId" clId="{B477DD94-EC94-4265-AFA8-0FD58201E588}" dt="2022-08-01T10:19:08.057" v="628" actId="26606"/>
          <ac:spMkLst>
            <pc:docMk/>
            <pc:sldMk cId="2614703799" sldId="293"/>
            <ac:spMk id="2" creationId="{5E9F3852-5C15-4380-B064-29E7524D3685}"/>
          </ac:spMkLst>
        </pc:spChg>
        <pc:spChg chg="add">
          <ac:chgData name="Roman Zhigalov" userId="1f97e9fdf7779aa5" providerId="LiveId" clId="{B477DD94-EC94-4265-AFA8-0FD58201E588}" dt="2022-08-01T10:19:08.057" v="628" actId="26606"/>
          <ac:spMkLst>
            <pc:docMk/>
            <pc:sldMk cId="2614703799" sldId="293"/>
            <ac:spMk id="6" creationId="{37C89E4B-3C9F-44B9-8B86-D9E3D112D8EC}"/>
          </ac:spMkLst>
        </pc:spChg>
        <pc:spChg chg="del">
          <ac:chgData name="Roman Zhigalov" userId="1f97e9fdf7779aa5" providerId="LiveId" clId="{B477DD94-EC94-4265-AFA8-0FD58201E588}" dt="2022-08-01T10:19:05.014" v="627"/>
          <ac:spMkLst>
            <pc:docMk/>
            <pc:sldMk cId="2614703799" sldId="293"/>
            <ac:spMk id="9" creationId="{E45B1D5C-0827-4AF0-8186-11FC5A8B8B92}"/>
          </ac:spMkLst>
        </pc:spChg>
        <pc:spChg chg="del">
          <ac:chgData name="Roman Zhigalov" userId="1f97e9fdf7779aa5" providerId="LiveId" clId="{B477DD94-EC94-4265-AFA8-0FD58201E588}" dt="2022-08-01T10:19:05.014" v="627"/>
          <ac:spMkLst>
            <pc:docMk/>
            <pc:sldMk cId="2614703799" sldId="293"/>
            <ac:spMk id="11" creationId="{99413ED5-9ED4-4772-BCE4-2BCAE6B12E35}"/>
          </ac:spMkLst>
        </pc:spChg>
        <pc:spChg chg="del">
          <ac:chgData name="Roman Zhigalov" userId="1f97e9fdf7779aa5" providerId="LiveId" clId="{B477DD94-EC94-4265-AFA8-0FD58201E588}" dt="2022-08-01T10:19:05.014" v="627"/>
          <ac:spMkLst>
            <pc:docMk/>
            <pc:sldMk cId="2614703799" sldId="293"/>
            <ac:spMk id="13" creationId="{04357C93-F0CB-4A1C-8F77-4E9063789819}"/>
          </ac:spMkLst>
        </pc:spChg>
        <pc:spChg chg="del">
          <ac:chgData name="Roman Zhigalov" userId="1f97e9fdf7779aa5" providerId="LiveId" clId="{B477DD94-EC94-4265-AFA8-0FD58201E588}" dt="2022-08-01T10:19:05.014" v="627"/>
          <ac:spMkLst>
            <pc:docMk/>
            <pc:sldMk cId="2614703799" sldId="293"/>
            <ac:spMk id="15" creationId="{90F533E9-6690-41A8-A372-4C6C622D028D}"/>
          </ac:spMkLst>
        </pc:spChg>
        <pc:picChg chg="mod">
          <ac:chgData name="Roman Zhigalov" userId="1f97e9fdf7779aa5" providerId="LiveId" clId="{B477DD94-EC94-4265-AFA8-0FD58201E588}" dt="2022-08-01T10:19:08.057" v="628" actId="26606"/>
          <ac:picMkLst>
            <pc:docMk/>
            <pc:sldMk cId="2614703799" sldId="293"/>
            <ac:picMk id="4" creationId="{81618CDA-F123-466C-A1B3-BCB864133F56}"/>
          </ac:picMkLst>
        </pc:picChg>
        <pc:cxnChg chg="add">
          <ac:chgData name="Roman Zhigalov" userId="1f97e9fdf7779aa5" providerId="LiveId" clId="{B477DD94-EC94-4265-AFA8-0FD58201E588}" dt="2022-08-01T10:19:08.057" v="628" actId="26606"/>
          <ac:cxnSpMkLst>
            <pc:docMk/>
            <pc:sldMk cId="2614703799" sldId="293"/>
            <ac:cxnSpMk id="7" creationId="{AA2EAA10-076F-46BD-8F0F-B9A2FB77A85C}"/>
          </ac:cxnSpMkLst>
        </pc:cxnChg>
        <pc:cxnChg chg="add">
          <ac:chgData name="Roman Zhigalov" userId="1f97e9fdf7779aa5" providerId="LiveId" clId="{B477DD94-EC94-4265-AFA8-0FD58201E588}" dt="2022-08-01T10:19:08.057" v="628" actId="26606"/>
          <ac:cxnSpMkLst>
            <pc:docMk/>
            <pc:sldMk cId="2614703799" sldId="293"/>
            <ac:cxnSpMk id="8" creationId="{D891E407-403B-4764-86C9-33A56D3BCAA3}"/>
          </ac:cxnSpMkLst>
        </pc:cxnChg>
      </pc:sldChg>
      <pc:sldChg chg="addSp delSp modSp add mod setBg delDesignElem">
        <pc:chgData name="Roman Zhigalov" userId="1f97e9fdf7779aa5" providerId="LiveId" clId="{B477DD94-EC94-4265-AFA8-0FD58201E588}" dt="2022-08-01T10:19:18.063" v="631" actId="26606"/>
        <pc:sldMkLst>
          <pc:docMk/>
          <pc:sldMk cId="233311298" sldId="294"/>
        </pc:sldMkLst>
        <pc:spChg chg="mod ord">
          <ac:chgData name="Roman Zhigalov" userId="1f97e9fdf7779aa5" providerId="LiveId" clId="{B477DD94-EC94-4265-AFA8-0FD58201E588}" dt="2022-08-01T10:19:18.063" v="631" actId="26606"/>
          <ac:spMkLst>
            <pc:docMk/>
            <pc:sldMk cId="233311298" sldId="294"/>
            <ac:spMk id="2" creationId="{971C1512-D04D-435D-BECF-7FE7BE5E398C}"/>
          </ac:spMkLst>
        </pc:spChg>
        <pc:spChg chg="add">
          <ac:chgData name="Roman Zhigalov" userId="1f97e9fdf7779aa5" providerId="LiveId" clId="{B477DD94-EC94-4265-AFA8-0FD58201E588}" dt="2022-08-01T10:19:18.063" v="631" actId="26606"/>
          <ac:spMkLst>
            <pc:docMk/>
            <pc:sldMk cId="233311298" sldId="294"/>
            <ac:spMk id="6" creationId="{37C89E4B-3C9F-44B9-8B86-D9E3D112D8EC}"/>
          </ac:spMkLst>
        </pc:spChg>
        <pc:spChg chg="del">
          <ac:chgData name="Roman Zhigalov" userId="1f97e9fdf7779aa5" providerId="LiveId" clId="{B477DD94-EC94-4265-AFA8-0FD58201E588}" dt="2022-08-01T10:19:12.876" v="630"/>
          <ac:spMkLst>
            <pc:docMk/>
            <pc:sldMk cId="233311298" sldId="294"/>
            <ac:spMk id="9" creationId="{E45B1D5C-0827-4AF0-8186-11FC5A8B8B92}"/>
          </ac:spMkLst>
        </pc:spChg>
        <pc:spChg chg="del">
          <ac:chgData name="Roman Zhigalov" userId="1f97e9fdf7779aa5" providerId="LiveId" clId="{B477DD94-EC94-4265-AFA8-0FD58201E588}" dt="2022-08-01T10:19:12.876" v="630"/>
          <ac:spMkLst>
            <pc:docMk/>
            <pc:sldMk cId="233311298" sldId="294"/>
            <ac:spMk id="11" creationId="{99413ED5-9ED4-4772-BCE4-2BCAE6B12E35}"/>
          </ac:spMkLst>
        </pc:spChg>
        <pc:spChg chg="del">
          <ac:chgData name="Roman Zhigalov" userId="1f97e9fdf7779aa5" providerId="LiveId" clId="{B477DD94-EC94-4265-AFA8-0FD58201E588}" dt="2022-08-01T10:19:12.876" v="630"/>
          <ac:spMkLst>
            <pc:docMk/>
            <pc:sldMk cId="233311298" sldId="294"/>
            <ac:spMk id="13" creationId="{04357C93-F0CB-4A1C-8F77-4E9063789819}"/>
          </ac:spMkLst>
        </pc:spChg>
        <pc:spChg chg="del">
          <ac:chgData name="Roman Zhigalov" userId="1f97e9fdf7779aa5" providerId="LiveId" clId="{B477DD94-EC94-4265-AFA8-0FD58201E588}" dt="2022-08-01T10:19:12.876" v="630"/>
          <ac:spMkLst>
            <pc:docMk/>
            <pc:sldMk cId="233311298" sldId="294"/>
            <ac:spMk id="15" creationId="{90F533E9-6690-41A8-A372-4C6C622D028D}"/>
          </ac:spMkLst>
        </pc:spChg>
        <pc:picChg chg="mod">
          <ac:chgData name="Roman Zhigalov" userId="1f97e9fdf7779aa5" providerId="LiveId" clId="{B477DD94-EC94-4265-AFA8-0FD58201E588}" dt="2022-08-01T10:19:18.063" v="631" actId="26606"/>
          <ac:picMkLst>
            <pc:docMk/>
            <pc:sldMk cId="233311298" sldId="294"/>
            <ac:picMk id="4" creationId="{8C038B5D-58B2-4E1B-BD33-D39FA9002B58}"/>
          </ac:picMkLst>
        </pc:picChg>
        <pc:cxnChg chg="add">
          <ac:chgData name="Roman Zhigalov" userId="1f97e9fdf7779aa5" providerId="LiveId" clId="{B477DD94-EC94-4265-AFA8-0FD58201E588}" dt="2022-08-01T10:19:18.063" v="631" actId="26606"/>
          <ac:cxnSpMkLst>
            <pc:docMk/>
            <pc:sldMk cId="233311298" sldId="294"/>
            <ac:cxnSpMk id="7" creationId="{AA2EAA10-076F-46BD-8F0F-B9A2FB77A85C}"/>
          </ac:cxnSpMkLst>
        </pc:cxnChg>
        <pc:cxnChg chg="add">
          <ac:chgData name="Roman Zhigalov" userId="1f97e9fdf7779aa5" providerId="LiveId" clId="{B477DD94-EC94-4265-AFA8-0FD58201E588}" dt="2022-08-01T10:19:18.063" v="631" actId="26606"/>
          <ac:cxnSpMkLst>
            <pc:docMk/>
            <pc:sldMk cId="233311298" sldId="294"/>
            <ac:cxnSpMk id="8" creationId="{D891E407-403B-4764-86C9-33A56D3BCAA3}"/>
          </ac:cxnSpMkLst>
        </pc:cxnChg>
      </pc:sldChg>
      <pc:sldChg chg="addSp modSp new mod setBg">
        <pc:chgData name="Roman Zhigalov" userId="1f97e9fdf7779aa5" providerId="LiveId" clId="{B477DD94-EC94-4265-AFA8-0FD58201E588}" dt="2022-08-01T10:40:01.288" v="705" actId="26606"/>
        <pc:sldMkLst>
          <pc:docMk/>
          <pc:sldMk cId="1777296915" sldId="295"/>
        </pc:sldMkLst>
        <pc:spChg chg="mod">
          <ac:chgData name="Roman Zhigalov" userId="1f97e9fdf7779aa5" providerId="LiveId" clId="{B477DD94-EC94-4265-AFA8-0FD58201E588}" dt="2022-08-01T10:40:01.288" v="705" actId="26606"/>
          <ac:spMkLst>
            <pc:docMk/>
            <pc:sldMk cId="1777296915" sldId="295"/>
            <ac:spMk id="2" creationId="{5BC9AE13-D21B-AA9E-EFD0-EDBDDAD99AA3}"/>
          </ac:spMkLst>
        </pc:spChg>
        <pc:spChg chg="mod">
          <ac:chgData name="Roman Zhigalov" userId="1f97e9fdf7779aa5" providerId="LiveId" clId="{B477DD94-EC94-4265-AFA8-0FD58201E588}" dt="2022-08-01T10:40:01.288" v="705" actId="26606"/>
          <ac:spMkLst>
            <pc:docMk/>
            <pc:sldMk cId="1777296915" sldId="295"/>
            <ac:spMk id="3" creationId="{D291D1FF-8CFD-1647-AF20-C81C3309B1C7}"/>
          </ac:spMkLst>
        </pc:spChg>
        <pc:picChg chg="add">
          <ac:chgData name="Roman Zhigalov" userId="1f97e9fdf7779aa5" providerId="LiveId" clId="{B477DD94-EC94-4265-AFA8-0FD58201E588}" dt="2022-08-01T10:40:01.288" v="705" actId="26606"/>
          <ac:picMkLst>
            <pc:docMk/>
            <pc:sldMk cId="1777296915" sldId="295"/>
            <ac:picMk id="5" creationId="{1596C246-5744-0B10-830B-7A42FDD1308C}"/>
          </ac:picMkLst>
        </pc:picChg>
        <pc:cxnChg chg="add">
          <ac:chgData name="Roman Zhigalov" userId="1f97e9fdf7779aa5" providerId="LiveId" clId="{B477DD94-EC94-4265-AFA8-0FD58201E588}" dt="2022-08-01T10:40:01.288" v="705" actId="26606"/>
          <ac:cxnSpMkLst>
            <pc:docMk/>
            <pc:sldMk cId="1777296915" sldId="295"/>
            <ac:cxnSpMk id="9" creationId="{A7F400EE-A8A5-48AF-B4D6-291B52C6F0B0}"/>
          </ac:cxnSpMkLst>
        </pc:cxnChg>
      </pc:sldChg>
      <pc:sldChg chg="add">
        <pc:chgData name="Roman Zhigalov" userId="1f97e9fdf7779aa5" providerId="LiveId" clId="{B477DD94-EC94-4265-AFA8-0FD58201E588}" dt="2022-08-01T10:40:14.017" v="706"/>
        <pc:sldMkLst>
          <pc:docMk/>
          <pc:sldMk cId="4109481628" sldId="29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C5359E-1CBD-093D-D539-7EB5030603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C3030A4-6D80-AC26-5060-4D2803DB0B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F16295-BCF5-D648-F232-22547AAED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A1ED5-FF37-4EBB-84E1-AEEDE133CA60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1BC5A9-9FF0-5969-7BD1-C3C1253D4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21AF7-5B1E-E8DD-6066-C8D0D9631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E981F-4B54-4C48-964F-6F65345D20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91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CEE579-8509-F5F6-AC11-F397D21C1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9C3195-DB22-E652-C81B-E90C4E1B07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91CCBE-5DF3-D417-D132-39E4600FA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A1ED5-FF37-4EBB-84E1-AEEDE133CA60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7DE7DB-C264-4FA9-4865-753C8073E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108DCC-C90B-9CD5-9712-E8B36C63D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E981F-4B54-4C48-964F-6F65345D20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995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F1B1C5B-63A6-4F95-3321-D9107526E7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0649019-8C74-AF0C-75B0-A85F63C1F6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A20A9F-150C-428A-2F56-AAD2FE1A6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A1ED5-FF37-4EBB-84E1-AEEDE133CA60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875389-58C6-E4AC-75EE-35EBA15CF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D5AE9C-C07A-6806-44B6-FDA02AEB9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E981F-4B54-4C48-964F-6F65345D20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82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D55254-B361-B0D1-136F-15B490AA9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6FA696-CFB0-AD38-8697-5BDF979FE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A48FF7-A5D0-6540-2F5E-D8D255FE2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A1ED5-FF37-4EBB-84E1-AEEDE133CA60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5C65EB-409A-9A6F-D9BD-7DAE7005A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4C3C89-DDFE-A9EC-A037-A9AFD9388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E981F-4B54-4C48-964F-6F65345D20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1895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A625A-9363-F632-EFC7-0E07DBB9E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5B5EFB2-6E67-7F67-ABA0-C554ED78E0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6417C3-1FB8-110F-7041-E3BBA608C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A1ED5-FF37-4EBB-84E1-AEEDE133CA60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55EC84-2BD7-60DB-83D7-399DA5F3B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767A44-ACF6-E754-F338-938393F47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E981F-4B54-4C48-964F-6F65345D20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43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CB46BA-1E58-ACBF-B8D2-BBA8F7E1A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E415E5-67BF-3FCC-931A-8E9B7BBC42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00B43D0-F79D-19B0-46D4-81C1043756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CD913B-63E0-E70D-8922-E5228B1CB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A1ED5-FF37-4EBB-84E1-AEEDE133CA60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180153-7BB3-0C54-4F16-91E9DFFDD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C8D2F8A-93E3-32A0-BC4D-32CE80B51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E981F-4B54-4C48-964F-6F65345D20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745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3F06E1-78DF-A343-0BBD-B1CC21426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6BBCAE-974F-9420-3549-731151F2C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F277127-4D96-3932-04F4-2600CDA92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0831E5E-03EE-ED68-C5C7-932C5D7151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3E5294-E8D3-49C3-E232-6F073CA6BC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75A5DEB-1A72-7A3E-C491-5A8042296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A1ED5-FF37-4EBB-84E1-AEEDE133CA60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B76DAA-0019-1FE0-9C99-08B7248E7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0B9B3ED-8714-59C3-3C11-0D7AF7BE7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E981F-4B54-4C48-964F-6F65345D20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070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83CD11-EB2E-FFCF-FA1F-AD86E77ED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A9771EA-ECD8-DDA5-5E8C-641A06A3D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A1ED5-FF37-4EBB-84E1-AEEDE133CA60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3DDDAEC-7D58-5BC4-3745-209A816C1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E2DC91B-9861-56AD-4A21-16549563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E981F-4B54-4C48-964F-6F65345D20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647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8E8E222-D5BB-3491-8525-C86BBCD46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A1ED5-FF37-4EBB-84E1-AEEDE133CA60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D047226-0194-6268-57CA-9C777AD43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27A96FF-C104-C2F2-7589-099C16FA9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E981F-4B54-4C48-964F-6F65345D20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009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95B9A1-5D6A-4DBC-D916-81B7941F7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B75A80-83A4-ABBC-BEE8-099C53E59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EE76FCA-B59C-6E64-0451-0BA312A28D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C76418-FEE2-3636-63D0-A08B35709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A1ED5-FF37-4EBB-84E1-AEEDE133CA60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0F002A-D49A-CD28-B9C6-E1921DC1A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D0F09A8-D064-BB6C-37ED-C4B3457C5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E981F-4B54-4C48-964F-6F65345D20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251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B6DE7A-C011-16F6-380E-46E45C7A2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CEAFAB4-EEBC-4613-D9F1-692A004476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EE9A322-ADC7-B00E-8FA4-917BC6957B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90EEC7-8778-E9A3-1489-C166C2242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A1ED5-FF37-4EBB-84E1-AEEDE133CA60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8A563F-3EF5-AC7C-02BA-2A445B49B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0EF8953-78B0-B270-0AB6-D9D3244CB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E981F-4B54-4C48-964F-6F65345D20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859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4A0028-8430-1218-8261-BAFE543C9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C77C7-2327-E671-F1B1-992F0B76BA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4C4BF4-D7F5-6687-31F8-5C83C3DAEC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A1ED5-FF37-4EBB-84E1-AEEDE133CA60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76709E-1AAC-7BF7-9FCC-7C1AA857AE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3A292B-52F6-9F77-D60C-3ED3E9C478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E981F-4B54-4C48-964F-6F65345D20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42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61A7DF-6449-1543-A6E2-7EBF4AE0A8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§ 4. Начало Великой Отечественной войны (2 часа)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404EC41-F15F-7F04-9414-711AF092B8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6154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26EE4FD-480F-42A5-9FEB-DA630457C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187062F-BE14-42FC-B06A-607DB2384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731FE21B-2A45-4BF5-8B03-E1234198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2DC5A94D-79ED-48F5-9DC5-96CBB507C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93A3D4BE-AF25-4F9A-9C29-1145CCE24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354EA8-B0C7-B472-E094-6B2C67052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997" y="1607809"/>
            <a:ext cx="9236026" cy="28766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2. План «Барбаросса»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2D4F67-2D99-DA1C-755C-428C37AF3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7499" y="4810308"/>
            <a:ext cx="9003022" cy="107655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7862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01DA68-F9D7-490C-A2B9-ED1C07F9D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План Барбаросса</a:t>
            </a:r>
          </a:p>
        </p:txBody>
      </p:sp>
      <p:sp>
        <p:nvSpPr>
          <p:cNvPr id="2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EDBE7DF-0B66-4CB6-BBB4-CB513B054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разработанный в декабре 1940 — июне 1941 годов стратегический план нападения нацистской Германии на СССР и одноимённая военная операция, осуществлявшаяся в соответствии с этим планом на начальной стадии Великой Отечественной войны.</a:t>
            </a:r>
          </a:p>
        </p:txBody>
      </p:sp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99D69DD9-91F6-4AA9-99D3-A4079792FF5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9205" r="1274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530247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5A6497-CFEA-4D26-8651-200CD4CD4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ru-RU" sz="4000">
                <a:solidFill>
                  <a:srgbClr val="FFFFFF"/>
                </a:solidFill>
                <a:cs typeface="Calibri Light"/>
              </a:rPr>
              <a:t>Основные положения плана</a:t>
            </a:r>
            <a:endParaRPr lang="ru-RU" sz="4000">
              <a:solidFill>
                <a:srgbClr val="FFFF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663F5E-A4F6-4477-B287-F84C087DC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Предполагалось использовать тактику "Блицкриг" или "молниеносной войны" по быстрому разгрому и уничтожению советских войск</a:t>
            </a:r>
          </a:p>
          <a:p>
            <a:r>
              <a:rPr lang="ru-RU" sz="2400">
                <a:cs typeface="Calibri"/>
              </a:rPr>
              <a:t>Действовало три группы армий: центр, север и юг</a:t>
            </a:r>
          </a:p>
          <a:p>
            <a:r>
              <a:rPr lang="ru-RU" sz="2400">
                <a:cs typeface="Calibri"/>
              </a:rPr>
              <a:t>Предполагалось к 15 августа овладеть Москвой, к 1 октября закончить основные боевые действия </a:t>
            </a:r>
          </a:p>
          <a:p>
            <a:r>
              <a:rPr lang="ru-RU" sz="2400">
                <a:cs typeface="Calibri"/>
              </a:rPr>
              <a:t>Военная компания должна была завершиться в начале зимы 1941 г. выходом немецких войск на линию Астрахань-Волга-Архангельск</a:t>
            </a:r>
          </a:p>
        </p:txBody>
      </p:sp>
    </p:spTree>
    <p:extLst>
      <p:ext uri="{BB962C8B-B14F-4D97-AF65-F5344CB8AC3E}">
        <p14:creationId xmlns:p14="http://schemas.microsoft.com/office/powerpoint/2010/main" val="19804373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9FF649-B048-4A2B-B0C6-FA66E2A95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Конфигурация немецких и советских войск на границе </a:t>
            </a:r>
          </a:p>
        </p:txBody>
      </p:sp>
      <p:sp>
        <p:nvSpPr>
          <p:cNvPr id="2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D608A853-31B2-4614-919B-4417394373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4654296" y="1241881"/>
            <a:ext cx="7214616" cy="434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667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C931F9-B363-4103-8B96-48BA5597F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Соотношение сил к 22 июня 1941 г.</a:t>
            </a:r>
          </a:p>
        </p:txBody>
      </p:sp>
      <p:sp>
        <p:nvSpPr>
          <p:cNvPr id="7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6F09952F-6C57-4469-86E9-8C62651D28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56445" y="640080"/>
            <a:ext cx="6810317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957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B26EE4FD-480F-42A5-9FEB-DA630457C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A187062F-BE14-42FC-B06A-607DB2384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731FE21B-2A45-4BF5-8B03-E1234198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2DC5A94D-79ED-48F5-9DC5-96CBB507C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93A3D4BE-AF25-4F9A-9C29-1145CCE24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19E652-A3C5-15A0-E81B-ACDAE4134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997" y="1607809"/>
            <a:ext cx="9236026" cy="28766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3. Нападение Германии на СССР</a:t>
            </a:r>
            <a:b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66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AD1E8CA-8702-B96B-1CD3-8FF333298A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7499" y="4810308"/>
            <a:ext cx="9003022" cy="107655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8502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питание&#10;&#10;Автоматически созданное описание">
            <a:extLst>
              <a:ext uri="{FF2B5EF4-FFF2-40B4-BE49-F238E27FC236}">
                <a16:creationId xmlns:a16="http://schemas.microsoft.com/office/drawing/2014/main" id="{D1862A3F-271C-46D5-B8B9-B56EC938F9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819" r="29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F4A7FD-03DA-4435-96D6-D3207B57C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22 июня 1941 г.  - нападение Германии на СССР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39695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внешний, человек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6BD0E804-717F-4B41-BFF6-CB053B3098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257" b="7064"/>
          <a:stretch/>
        </p:blipFill>
        <p:spPr>
          <a:xfrm>
            <a:off x="653725" y="643467"/>
            <a:ext cx="1088454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1013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22 июня 1941 года фашистская Германия напала на Советский Союз - Российское  историческое общество">
            <a:extLst>
              <a:ext uri="{FF2B5EF4-FFF2-40B4-BE49-F238E27FC236}">
                <a16:creationId xmlns:a16="http://schemas.microsoft.com/office/drawing/2014/main" id="{C1C0A468-CF3D-1BD0-3FE6-5CF98E1A0BC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3328" y="643467"/>
            <a:ext cx="10765344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6852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8B6D9A-A6A3-4DB9-98CF-03D9380B5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Вторжение немецких войск</a:t>
            </a:r>
          </a:p>
        </p:txBody>
      </p:sp>
      <p:sp>
        <p:nvSpPr>
          <p:cNvPr id="10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рава, внешний, небо, поле&#10;&#10;Автоматически созданное описание">
            <a:extLst>
              <a:ext uri="{FF2B5EF4-FFF2-40B4-BE49-F238E27FC236}">
                <a16:creationId xmlns:a16="http://schemas.microsoft.com/office/drawing/2014/main" id="{6EC450F4-A1B5-45F3-AA93-748BCA8F5D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744" r="-2" b="2294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083590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59DD76-6FBF-8AA0-5BB2-35597833A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ru-RU">
                <a:solidFill>
                  <a:srgbClr val="FFFFFF"/>
                </a:solidFill>
              </a:rPr>
              <a:t>План урока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1B23BF-F0CF-7953-5AF2-0CC0893F8C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ru-RU" dirty="0"/>
              <a:t>Цели фашистской Германии</a:t>
            </a:r>
          </a:p>
          <a:p>
            <a:r>
              <a:rPr lang="ru-RU" dirty="0"/>
              <a:t>План «Барбаросса»</a:t>
            </a:r>
          </a:p>
          <a:p>
            <a:r>
              <a:rPr lang="ru-RU" dirty="0"/>
              <a:t>Нападение Германии на СССР</a:t>
            </a:r>
          </a:p>
          <a:p>
            <a:r>
              <a:rPr lang="ru-RU" dirty="0"/>
              <a:t>Приграничные бои </a:t>
            </a:r>
          </a:p>
          <a:p>
            <a:r>
              <a:rPr lang="ru-RU" dirty="0"/>
              <a:t>Деятельность партийного и  советского руководства по организации обороны страны</a:t>
            </a:r>
          </a:p>
        </p:txBody>
      </p:sp>
    </p:spTree>
    <p:extLst>
      <p:ext uri="{BB962C8B-B14F-4D97-AF65-F5344CB8AC3E}">
        <p14:creationId xmlns:p14="http://schemas.microsoft.com/office/powerpoint/2010/main" val="8876612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26EE4FD-480F-42A5-9FEB-DA630457C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187062F-BE14-42FC-B06A-607DB2384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731FE21B-2A45-4BF5-8B03-E1234198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2DC5A94D-79ED-48F5-9DC5-96CBB507C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93A3D4BE-AF25-4F9A-9C29-1145CCE24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78D5F7-E78E-5104-3641-6406A58BE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997" y="1607809"/>
            <a:ext cx="9236026" cy="28766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4. Приграничные бои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D2BDAC-3D2B-36D9-4900-4694F2EE68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7499" y="4810308"/>
            <a:ext cx="9003022" cy="107655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1457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В Гродно почтили память пограничников">
            <a:extLst>
              <a:ext uri="{FF2B5EF4-FFF2-40B4-BE49-F238E27FC236}">
                <a16:creationId xmlns:a16="http://schemas.microsoft.com/office/drawing/2014/main" id="{8711ED12-0FE1-D64A-6AD4-5E8EF569F51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3" b="827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9" name="Rectangle 307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ECC8F3-7D5E-CD44-E2B0-9CCCC25D2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</a:rPr>
              <a:t>Памятник в г. Гродно в честь пограничников – первых, кто принял бой</a:t>
            </a:r>
          </a:p>
        </p:txBody>
      </p:sp>
      <p:cxnSp>
        <p:nvCxnSpPr>
          <p:cNvPr id="3081" name="Straight Connector 308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3" name="Straight Connector 308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41300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5" descr="Изображение выглядит как текст, долина, каньон, скала&#10;&#10;Автоматически созданное описание">
            <a:extLst>
              <a:ext uri="{FF2B5EF4-FFF2-40B4-BE49-F238E27FC236}">
                <a16:creationId xmlns:a16="http://schemas.microsoft.com/office/drawing/2014/main" id="{87BF0DB7-CCBF-4EF6-ACC2-3622E88828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01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F877E1-5096-4E7E-B09D-F3CB94265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22 июня - 23 июля 1941 г.  - Оборона Брестской крепости</a:t>
            </a:r>
          </a:p>
        </p:txBody>
      </p:sp>
      <p:cxnSp>
        <p:nvCxnSpPr>
          <p:cNvPr id="8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77705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E7C967-6831-4E6D-93E5-EF69B5780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Кижеватов Андрей Митрофанович 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F0FAD4C-D992-4BFA-9847-8FE1B17D11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4237" y="4170501"/>
            <a:ext cx="3657600" cy="1525597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0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Командующий пограничной заставы. Участник обороны Брестской крепости. Герой Советского союза</a:t>
            </a:r>
          </a:p>
        </p:txBody>
      </p:sp>
      <p:cxnSp>
        <p:nvCxnSpPr>
          <p:cNvPr id="3081" name="Straight Connector 308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Герой Советского Союза Кижеватов Андрей Митрофанович :: Герои страны">
            <a:extLst>
              <a:ext uri="{FF2B5EF4-FFF2-40B4-BE49-F238E27FC236}">
                <a16:creationId xmlns:a16="http://schemas.microsoft.com/office/drawing/2014/main" id="{0E99F75F-5C39-4BA6-ADEC-C6AE0A2FBB5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" b="-1"/>
          <a:stretch/>
        </p:blipFill>
        <p:spPr bwMode="auto">
          <a:xfrm>
            <a:off x="6435044" y="492573"/>
            <a:ext cx="3991101" cy="588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87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1" name="Rectangle 5126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1A7344-628D-4ED4-B368-4128417A4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3822192" cy="1344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Петр Клып</a:t>
            </a:r>
          </a:p>
        </p:txBody>
      </p:sp>
      <p:cxnSp>
        <p:nvCxnSpPr>
          <p:cNvPr id="5132" name="Straight Connector 5128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Текст 3">
            <a:extLst>
              <a:ext uri="{FF2B5EF4-FFF2-40B4-BE49-F238E27FC236}">
                <a16:creationId xmlns:a16="http://schemas.microsoft.com/office/drawing/2014/main" id="{F0588A95-87DB-40BA-83DE-448E6BB006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3610" y="2121763"/>
            <a:ext cx="3822192" cy="3773010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Подросток, участник обороны Бресткой крепости. Помогал защитникам Брестской крепости со сбором патронов и провианта</a:t>
            </a:r>
          </a:p>
        </p:txBody>
      </p:sp>
      <p:pic>
        <p:nvPicPr>
          <p:cNvPr id="5122" name="Picture 2" descr="Изображение выглядит как текст, человек, военная форма, черный&#10;&#10;Автоматически созданное описание">
            <a:extLst>
              <a:ext uri="{FF2B5EF4-FFF2-40B4-BE49-F238E27FC236}">
                <a16:creationId xmlns:a16="http://schemas.microsoft.com/office/drawing/2014/main" id="{8BEE41DC-9FE7-4A19-A734-8FD0432DD60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7070"/>
          <a:stretch/>
        </p:blipFill>
        <p:spPr bwMode="auto">
          <a:xfrm>
            <a:off x="6471356" y="484632"/>
            <a:ext cx="3875371" cy="573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4916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6150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F948E0-2529-4F12-B882-D8316319B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Зубачев Иван Николаевич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3EC52A5-6427-45F9-902C-52185E69E7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4237" y="4170501"/>
            <a:ext cx="3657600" cy="1525597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0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Один из руководителей защиты Брестской крепости. Оборонял центральную часть крепости (Цитадель)</a:t>
            </a:r>
          </a:p>
        </p:txBody>
      </p:sp>
      <p:cxnSp>
        <p:nvCxnSpPr>
          <p:cNvPr id="6153" name="Straight Connector 6152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Зубачёв, Иван Николаевич — Википедия">
            <a:extLst>
              <a:ext uri="{FF2B5EF4-FFF2-40B4-BE49-F238E27FC236}">
                <a16:creationId xmlns:a16="http://schemas.microsoft.com/office/drawing/2014/main" id="{78C9A8D4-D6D5-4DE6-A4D4-B160AE0DF9A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8"/>
          <a:stretch/>
        </p:blipFill>
        <p:spPr bwMode="auto">
          <a:xfrm>
            <a:off x="6435053" y="492573"/>
            <a:ext cx="3991083" cy="588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72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Я умираю, но не сдаюсь!» - Газета.Ru">
            <a:extLst>
              <a:ext uri="{FF2B5EF4-FFF2-40B4-BE49-F238E27FC236}">
                <a16:creationId xmlns:a16="http://schemas.microsoft.com/office/drawing/2014/main" id="{62CD48F2-4612-4115-851D-C0382C4DCE3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" b="2412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1721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1" name="Rectangle 17414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4EB1AA-8FE8-41AC-840F-F63DFB08C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Оборонительные бои под Минском (конец июня)</a:t>
            </a:r>
          </a:p>
        </p:txBody>
      </p:sp>
      <p:cxnSp>
        <p:nvCxnSpPr>
          <p:cNvPr id="17422" name="Straight Connector 17416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0" name="Picture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F5E7995-796C-4C55-8E9B-5DB2A19E7E3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5153822" y="631331"/>
            <a:ext cx="6553545" cy="560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2878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7" name="Rectangle 20486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626011-71C7-40A4-9812-9797D61DA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Буйническое поле (в память об обороне Могилева)</a:t>
            </a:r>
          </a:p>
        </p:txBody>
      </p:sp>
      <p:cxnSp>
        <p:nvCxnSpPr>
          <p:cNvPr id="20489" name="Straight Connector 20488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2" name="Picture 2" descr="Мемориальный комплекс Буйничское поле | Гостиница в Могилеве «Губернская»">
            <a:extLst>
              <a:ext uri="{FF2B5EF4-FFF2-40B4-BE49-F238E27FC236}">
                <a16:creationId xmlns:a16="http://schemas.microsoft.com/office/drawing/2014/main" id="{5937CF7B-9E71-4CF4-AEF5-A9CFDE682D9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9" b="6300"/>
          <a:stretch/>
        </p:blipFill>
        <p:spPr bwMode="auto">
          <a:xfrm>
            <a:off x="5153822" y="1233413"/>
            <a:ext cx="6553545" cy="439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7011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1843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4234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05C83-4BBE-4ECE-B2D8-8922CA171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08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Оборона Могилева (3 июля – 26 июля)</a:t>
            </a:r>
          </a:p>
        </p:txBody>
      </p:sp>
      <p:pic>
        <p:nvPicPr>
          <p:cNvPr id="18434" name="Picture 2" descr="Оборона Могилева: поправляя энциклопедии » MASHEKA - информационный портал  Могилёва">
            <a:extLst>
              <a:ext uri="{FF2B5EF4-FFF2-40B4-BE49-F238E27FC236}">
                <a16:creationId xmlns:a16="http://schemas.microsoft.com/office/drawing/2014/main" id="{AB664240-7A52-4BA4-92DB-542A704C507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" r="-2" b="-2"/>
          <a:stretch/>
        </p:blipFill>
        <p:spPr bwMode="auto">
          <a:xfrm>
            <a:off x="444662" y="1233418"/>
            <a:ext cx="6553545" cy="439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441" name="Straight Connector 1844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777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2533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26EE4FD-480F-42A5-9FEB-DA630457C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187062F-BE14-42FC-B06A-607DB2384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731FE21B-2A45-4BF5-8B03-E1234198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2DC5A94D-79ED-48F5-9DC5-96CBB507C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93A3D4BE-AF25-4F9A-9C29-1145CCE24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3BAE8B-5C9F-FF53-4208-5635FDE63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997" y="1607809"/>
            <a:ext cx="9236026" cy="28766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1. Цели фашистской Германии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D6CDD3-33B6-A1BB-14D0-AA38607045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7499" y="4810308"/>
            <a:ext cx="9003022" cy="107655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3045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3" name="Rectangle 19462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4234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D7BA44-0A94-4F91-BE0D-7F3435231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08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Оборона Гомеля (12 – 19 августа)</a:t>
            </a:r>
          </a:p>
        </p:txBody>
      </p:sp>
      <p:pic>
        <p:nvPicPr>
          <p:cNvPr id="19458" name="Picture 2" descr="oborona-gomelya-v-obektive1">
            <a:extLst>
              <a:ext uri="{FF2B5EF4-FFF2-40B4-BE49-F238E27FC236}">
                <a16:creationId xmlns:a16="http://schemas.microsoft.com/office/drawing/2014/main" id="{C639D871-76E5-4B7C-8872-DE714FB6D21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" r="1" b="1"/>
          <a:stretch/>
        </p:blipFill>
        <p:spPr bwMode="auto">
          <a:xfrm>
            <a:off x="444662" y="1233430"/>
            <a:ext cx="6553545" cy="439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465" name="Straight Connector 19464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777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46077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4234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4D0AD7-5D88-4F34-B989-A327D38E0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08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Боевые действия 22 июня  - 1сентября 1941 г.</a:t>
            </a:r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BB5DB6F9-3C1F-44AD-85B1-B46C9AE0D7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662" y="918048"/>
            <a:ext cx="6553545" cy="5029845"/>
          </a:xfrm>
          <a:prstGeom prst="rect">
            <a:avLst/>
          </a:prstGeom>
        </p:spPr>
      </p:pic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777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37281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26EE4FD-480F-42A5-9FEB-DA630457C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187062F-BE14-42FC-B06A-607DB2384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731FE21B-2A45-4BF5-8B03-E1234198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2DC5A94D-79ED-48F5-9DC5-96CBB507C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93A3D4BE-AF25-4F9A-9C29-1145CCE24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7C4908-437C-809C-B5DF-76F55D3DE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997" y="1607809"/>
            <a:ext cx="9236026" cy="28766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5. Деятельность партийного и  советского руководства по организации обороны страны</a:t>
            </a:r>
            <a:br>
              <a:rPr lang="en-US" sz="4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46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E7533D-16F3-1599-87B4-E978725153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7499" y="4810308"/>
            <a:ext cx="9003022" cy="107655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8871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3C6339-EDBE-40EC-B7E6-6025903F0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23 июня - создание Ставки Главного командования</a:t>
            </a:r>
          </a:p>
        </p:txBody>
      </p:sp>
      <p:pic>
        <p:nvPicPr>
          <p:cNvPr id="4" name="Рисунок 4" descr="Изображение выглядит как текст, в позе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DE3231A9-5A38-4931-9F4D-9CD8F64354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1146" y="961812"/>
            <a:ext cx="5923107" cy="49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287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CC97D1-4815-4DB8-891E-574254C48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ru-RU" sz="4000">
                <a:solidFill>
                  <a:srgbClr val="FFFFFF"/>
                </a:solidFill>
                <a:cs typeface="Calibri Light"/>
              </a:rPr>
              <a:t>Основные мероприятия </a:t>
            </a:r>
            <a:endParaRPr lang="ru-RU" sz="4000">
              <a:solidFill>
                <a:srgbClr val="FFFF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AFF772-80B5-49D4-B32A-0B28A9171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Введение военного положения в Западных регионах, объявление мобилизации граждан 1905-1918 гг.</a:t>
            </a:r>
          </a:p>
          <a:p>
            <a:r>
              <a:rPr lang="ru-RU" sz="2400">
                <a:cs typeface="Calibri"/>
              </a:rPr>
              <a:t>На протяжении первой недели было мобилизовано более 5,3 миллионов человек</a:t>
            </a:r>
          </a:p>
          <a:p>
            <a:r>
              <a:rPr lang="ru-RU" sz="2400">
                <a:cs typeface="Calibri"/>
              </a:rPr>
              <a:t>Формирование отрядов народного ополчения  - добровольческих военных формирований из граждан, не подлежащих призыву</a:t>
            </a:r>
          </a:p>
          <a:p>
            <a:r>
              <a:rPr lang="ru-RU" sz="2400">
                <a:cs typeface="Calibri"/>
              </a:rPr>
              <a:t>Эвакуация из приграничных и прифронтовых районов военно-промышленного комплекса</a:t>
            </a:r>
          </a:p>
        </p:txBody>
      </p:sp>
    </p:spTree>
    <p:extLst>
      <p:ext uri="{BB962C8B-B14F-4D97-AF65-F5344CB8AC3E}">
        <p14:creationId xmlns:p14="http://schemas.microsoft.com/office/powerpoint/2010/main" val="25105480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, внутренний, группа, люди&#10;&#10;Автоматически созданное описание">
            <a:extLst>
              <a:ext uri="{FF2B5EF4-FFF2-40B4-BE49-F238E27FC236}">
                <a16:creationId xmlns:a16="http://schemas.microsoft.com/office/drawing/2014/main" id="{33498694-AE47-4AC8-AE48-8390A6C3F3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75" b="1311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754A51-655F-4C72-91D1-65942C838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Мобилизация населения</a:t>
            </a:r>
          </a:p>
        </p:txBody>
      </p: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07207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рава, внешний, человек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1E9C2F02-E17A-4F40-94D6-224B6EFA87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623" b="80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9DB144-024D-4F69-A8C0-C54862383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Подготовка народного ополчения</a:t>
            </a:r>
          </a:p>
        </p:txBody>
      </p: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41829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, внешний, мужчин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1C247038-0E8B-4D88-8D97-9B0DD3AFEE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705" b="765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09A2FE-C491-4791-B3E4-3BDE97084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Эвакуация промышленных предприятий</a:t>
            </a:r>
          </a:p>
        </p:txBody>
      </p: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62106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внешний, небо, трав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81618CDA-F123-466C-A1B3-BCB864133F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430" b="58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9F3852-5C15-4380-B064-29E7524D3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Эвакуация населения</a:t>
            </a:r>
          </a:p>
        </p:txBody>
      </p: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47037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внешний, лошадиные, тянет, вагон&#10;&#10;Автоматически созданное описание">
            <a:extLst>
              <a:ext uri="{FF2B5EF4-FFF2-40B4-BE49-F238E27FC236}">
                <a16:creationId xmlns:a16="http://schemas.microsoft.com/office/drawing/2014/main" id="{8C038B5D-58B2-4E1B-BD33-D39FA9002B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316" b="786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1C1512-D04D-435D-BECF-7FE7BE5E3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Эвакуация населения</a:t>
            </a:r>
          </a:p>
        </p:txBody>
      </p: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311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9E51E6-6B61-F918-34CE-6CA59C1D6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ru-RU" sz="4000">
                <a:solidFill>
                  <a:srgbClr val="FFFFFF"/>
                </a:solidFill>
              </a:rPr>
              <a:t>Цели и характер войны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E7D49E-740E-1F0F-09A1-70ED0E2961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r>
              <a:rPr lang="ru-RU" sz="2400"/>
              <a:t>Война велась на уничтожение и порабощение всего славянского населения</a:t>
            </a:r>
          </a:p>
          <a:p>
            <a:r>
              <a:rPr lang="ru-RU" sz="2400"/>
              <a:t>Расширение «жизненного пространства» германской нации за счет присоединения и эксплуатации восточных территорий и населения</a:t>
            </a:r>
          </a:p>
          <a:p>
            <a:r>
              <a:rPr lang="ru-RU" sz="2400"/>
              <a:t>Отказ славянским народам в способности создавать собственные государства</a:t>
            </a:r>
          </a:p>
          <a:p>
            <a:r>
              <a:rPr lang="ru-RU" sz="2400"/>
              <a:t>Главным идеологическим врагом немецких национал-социалистов являлся «советский еврейско-большевистский режим</a:t>
            </a:r>
          </a:p>
        </p:txBody>
      </p:sp>
    </p:spTree>
    <p:extLst>
      <p:ext uri="{BB962C8B-B14F-4D97-AF65-F5344CB8AC3E}">
        <p14:creationId xmlns:p14="http://schemas.microsoft.com/office/powerpoint/2010/main" val="28496527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C9AE13-D21B-AA9E-EFD0-EDBDDAD99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ru-RU" sz="3700"/>
              <a:t>Итоги мобилизационных и эвакуационных мероприятий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91D1FF-8CFD-1647-AF20-C81C3309B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ru-RU" sz="2000"/>
              <a:t>На протяжении одной недели было мобилизовано 5,3 млн человек, 234 тыс. автомашин, 31,5 тыс. тракторов</a:t>
            </a:r>
          </a:p>
          <a:p>
            <a:r>
              <a:rPr lang="ru-RU" sz="2000"/>
              <a:t>За июль — декабрь 1941 г. было эвакуировано 2593 промышленных предприятия, в том числе 1523 крупных</a:t>
            </a:r>
          </a:p>
          <a:p>
            <a:r>
              <a:rPr lang="ru-RU" sz="2000"/>
              <a:t> Из Беларуси в восточные районы было эвакуировано 124 крупных промышленных предприятия (6,5% от их довоенного количества)</a:t>
            </a:r>
          </a:p>
          <a:p>
            <a:endParaRPr lang="ru-RU" sz="2000"/>
          </a:p>
        </p:txBody>
      </p:sp>
      <p:pic>
        <p:nvPicPr>
          <p:cNvPr id="5" name="Picture 4" descr="Колеса поезда крупным планом">
            <a:extLst>
              <a:ext uri="{FF2B5EF4-FFF2-40B4-BE49-F238E27FC236}">
                <a16:creationId xmlns:a16="http://schemas.microsoft.com/office/drawing/2014/main" id="{1596C246-5744-0B10-830B-7A42FDD130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19" r="36161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72969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C77ECD-FD66-4CB9-B9DF-4E8AF41F9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Дополнительные материалы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DBC0BF12-6138-4019-BF3F-45D92DF42C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2875" y="1858169"/>
            <a:ext cx="4286250" cy="4286250"/>
          </a:xfrm>
        </p:spPr>
      </p:pic>
    </p:spTree>
    <p:extLst>
      <p:ext uri="{BB962C8B-B14F-4D97-AF65-F5344CB8AC3E}">
        <p14:creationId xmlns:p14="http://schemas.microsoft.com/office/powerpoint/2010/main" val="4109481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3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8E27A6-3A83-4A82-BDF7-F04D72783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План "Ост"</a:t>
            </a:r>
          </a:p>
        </p:txBody>
      </p:sp>
      <p:sp>
        <p:nvSpPr>
          <p:cNvPr id="22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B76D463-D91C-43F6-AA06-7809E49C67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обширная программа закрепления господства нацистской Германии в Восточной Европе методами порабощения, эксплуатации и уничтожения населения</a:t>
            </a:r>
          </a:p>
        </p:txBody>
      </p:sp>
      <p:pic>
        <p:nvPicPr>
          <p:cNvPr id="6" name="Рисунок 6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7377E1E6-631E-45E5-BB9E-8A52E3DEE9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719290"/>
            <a:ext cx="6903720" cy="541941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807789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3169CA-B669-4F2C-8964-6D6D5B17A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ru-RU" sz="4000">
                <a:solidFill>
                  <a:srgbClr val="FFFFFF"/>
                </a:solidFill>
                <a:cs typeface="Calibri Light"/>
              </a:rPr>
              <a:t>Основные положения плана Ост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89FF2F-8A62-4371-B259-1651BDBC9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Выселить или уничтожить 2/3 населения СССР, в том числе 75% жителей Беларуси</a:t>
            </a:r>
          </a:p>
          <a:p>
            <a:r>
              <a:rPr lang="ru-RU" sz="2400">
                <a:cs typeface="Calibri"/>
              </a:rPr>
              <a:t>Местное население подвергнуть онемечиванию или превратить в рабов и прислугу, обслуживающих немцев</a:t>
            </a:r>
          </a:p>
          <a:p>
            <a:r>
              <a:rPr lang="ru-RU" sz="2400">
                <a:cs typeface="Calibri"/>
              </a:rPr>
              <a:t>Заселить территорию Восточной Европы немецкими колонистами</a:t>
            </a:r>
          </a:p>
          <a:p>
            <a:r>
              <a:rPr lang="ru-RU" sz="2400">
                <a:cs typeface="Calibri"/>
              </a:rPr>
              <a:t>Использовать территорию Восточной Европы в качестве сырьевого придатка </a:t>
            </a:r>
          </a:p>
          <a:p>
            <a:pPr marL="0" indent="0">
              <a:buNone/>
            </a:pPr>
            <a:endParaRPr lang="ru-RU" sz="2400">
              <a:cs typeface="Calibri"/>
            </a:endParaRPr>
          </a:p>
          <a:p>
            <a:endParaRPr lang="ru-RU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8832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789B6-BC9E-819C-843E-9E6B7B280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«Для нас, немцев,  — подчеркивалось в  заключительной части плана „Ост“,  — важно ослабить русский народ до такой степени, чтобы он не был больше в  состоянии препятствовать нам устанавливать немецкое господство в Европе»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DB1BF8-86B0-FBD8-5167-4BD331269F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4983276"/>
            <a:ext cx="10512552" cy="112668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Из плана «Ост»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605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A79B78-C14C-AEC5-A78B-1E8280D90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«Русский должен умереть, чтобы мы жили» (Из Архива БелТА)</a:t>
            </a:r>
          </a:p>
        </p:txBody>
      </p:sp>
      <p:sp>
        <p:nvSpPr>
          <p:cNvPr id="103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Изображение выглядит как текст, внешний, человек, черный&#10;&#10;Автоматически созданное описание">
            <a:extLst>
              <a:ext uri="{FF2B5EF4-FFF2-40B4-BE49-F238E27FC236}">
                <a16:creationId xmlns:a16="http://schemas.microsoft.com/office/drawing/2014/main" id="{CE82B01D-B809-ADB4-A2DC-C9F6D6B310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86586" y="640080"/>
            <a:ext cx="6150036" cy="555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068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9A01AE-3AE4-424C-BDB6-349D002DF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"Новый порядок"</a:t>
            </a:r>
          </a:p>
        </p:txBody>
      </p:sp>
      <p:sp>
        <p:nvSpPr>
          <p:cNvPr id="8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CFFA48D-6B1D-4686-8BF4-6FC118485A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система военно-полицейских, политических, идеологических, экономических мероприятий, направленных на установление и поддержку оккупационного режима. </a:t>
            </a:r>
          </a:p>
        </p:txBody>
      </p:sp>
      <p:pic>
        <p:nvPicPr>
          <p:cNvPr id="5" name="Рисунок 5" descr="Изображение выглядит как человек, внешний, здание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874F5A94-CBEF-481E-A85C-6C1089991B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1073106"/>
            <a:ext cx="6903720" cy="47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2939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635</Words>
  <Application>Microsoft Office PowerPoint</Application>
  <PresentationFormat>Широкоэкранный</PresentationFormat>
  <Paragraphs>69</Paragraphs>
  <Slides>41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5" baseType="lpstr">
      <vt:lpstr>Arial</vt:lpstr>
      <vt:lpstr>Calibri</vt:lpstr>
      <vt:lpstr>Calibri Light</vt:lpstr>
      <vt:lpstr>Тема Office</vt:lpstr>
      <vt:lpstr>§ 4. Начало Великой Отечественной войны (2 часа)</vt:lpstr>
      <vt:lpstr>План урока</vt:lpstr>
      <vt:lpstr>1. Цели фашистской Германии</vt:lpstr>
      <vt:lpstr>Цели и характер войны</vt:lpstr>
      <vt:lpstr>План "Ост"</vt:lpstr>
      <vt:lpstr>Основные положения плана Ост</vt:lpstr>
      <vt:lpstr>«Для нас, немцев,  — подчеркивалось в  заключительной части плана „Ост“,  — важно ослабить русский народ до такой степени, чтобы он не был больше в  состоянии препятствовать нам устанавливать немецкое господство в Европе»</vt:lpstr>
      <vt:lpstr>«Русский должен умереть, чтобы мы жили» (Из Архива БелТА)</vt:lpstr>
      <vt:lpstr>"Новый порядок"</vt:lpstr>
      <vt:lpstr>2. План «Барбаросса»</vt:lpstr>
      <vt:lpstr>План Барбаросса</vt:lpstr>
      <vt:lpstr>Основные положения плана</vt:lpstr>
      <vt:lpstr>Конфигурация немецких и советских войск на границе </vt:lpstr>
      <vt:lpstr>Соотношение сил к 22 июня 1941 г.</vt:lpstr>
      <vt:lpstr>3. Нападение Германии на СССР </vt:lpstr>
      <vt:lpstr>22 июня 1941 г.  - нападение Германии на СССР</vt:lpstr>
      <vt:lpstr>Презентация PowerPoint</vt:lpstr>
      <vt:lpstr>Презентация PowerPoint</vt:lpstr>
      <vt:lpstr>Вторжение немецких войск</vt:lpstr>
      <vt:lpstr>4. Приграничные бои</vt:lpstr>
      <vt:lpstr>Памятник в г. Гродно в честь пограничников – первых, кто принял бой</vt:lpstr>
      <vt:lpstr>22 июня - 23 июля 1941 г.  - Оборона Брестской крепости</vt:lpstr>
      <vt:lpstr>Кижеватов Андрей Митрофанович </vt:lpstr>
      <vt:lpstr>Петр Клып</vt:lpstr>
      <vt:lpstr>Зубачев Иван Николаевич</vt:lpstr>
      <vt:lpstr>Презентация PowerPoint</vt:lpstr>
      <vt:lpstr>Оборонительные бои под Минском (конец июня)</vt:lpstr>
      <vt:lpstr>Буйническое поле (в память об обороне Могилева)</vt:lpstr>
      <vt:lpstr>Оборона Могилева (3 июля – 26 июля)</vt:lpstr>
      <vt:lpstr>Оборона Гомеля (12 – 19 августа)</vt:lpstr>
      <vt:lpstr>Боевые действия 22 июня  - 1сентября 1941 г.</vt:lpstr>
      <vt:lpstr>5. Деятельность партийного и  советского руководства по организации обороны страны </vt:lpstr>
      <vt:lpstr>23 июня - создание Ставки Главного командования</vt:lpstr>
      <vt:lpstr>Основные мероприятия </vt:lpstr>
      <vt:lpstr>Мобилизация населения</vt:lpstr>
      <vt:lpstr>Подготовка народного ополчения</vt:lpstr>
      <vt:lpstr>Эвакуация промышленных предприятий</vt:lpstr>
      <vt:lpstr>Эвакуация населения</vt:lpstr>
      <vt:lpstr>Эвакуация населения</vt:lpstr>
      <vt:lpstr>Итоги мобилизационных и эвакуационных мероприятий</vt:lpstr>
      <vt:lpstr>Дополнительные материалы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4. Начало Великой Отечественной войны (2 часа)</dc:title>
  <dc:creator>Роман Жигалов</dc:creator>
  <cp:lastModifiedBy>Роман Жигалов</cp:lastModifiedBy>
  <cp:revision>1</cp:revision>
  <dcterms:created xsi:type="dcterms:W3CDTF">2022-08-01T09:44:44Z</dcterms:created>
  <dcterms:modified xsi:type="dcterms:W3CDTF">2022-08-01T10:40:22Z</dcterms:modified>
</cp:coreProperties>
</file>