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E12A7F-79EE-4D62-8E67-8777A77DD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5A82DD5-E2C2-4B00-BA42-8D33F8F54F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990820-722E-4112-81F3-729E04F2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A41C-DEF1-4999-A73E-150BA80A9E2F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B306AF-19DF-44CF-A4CF-455D597B4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B00EC6-7E77-44F0-8DCA-D8C0724FF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7409-392D-406D-BD48-2BF32974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932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439C1F-6FFD-49E4-A9DD-7CF6036D1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E01068-C5AD-4183-B988-8E9B1207C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036BE0-C9A3-4B1F-9DBE-6DD0A89CE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A41C-DEF1-4999-A73E-150BA80A9E2F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0AB1E3-9173-4A85-8F2A-BF6DBC547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F46B47-A242-4F1E-8661-95A01810F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7409-392D-406D-BD48-2BF32974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951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4A2E0F-246C-4CF8-A8C0-A753A058F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BA5793-B688-413F-9453-65E372339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24AFE2-10B4-418C-BA88-C990AD12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A41C-DEF1-4999-A73E-150BA80A9E2F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D1E2A3-F257-499A-ADAC-BBBEECA99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30FC00-4AD4-4BC9-A0EF-A44093F22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7409-392D-406D-BD48-2BF32974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829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70314-569D-4CE1-B447-49DB5B634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9894EC-A24E-4366-BE21-7CC552ADB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229C3-C543-4C9C-8CAA-BE7E1B3B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A41C-DEF1-4999-A73E-150BA80A9E2F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79CA4C-8836-47D6-BC47-CC13642B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2D3AAB-B49F-48C9-BBC7-AC971C3A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7409-392D-406D-BD48-2BF32974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787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9F971-C6F7-4A38-B9AB-AEA0F854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22332C-2A69-4B52-8B90-3BDAF890D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047DA6-7751-4684-8C83-DA95E8359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A41C-DEF1-4999-A73E-150BA80A9E2F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781338-5472-44EE-A6DB-D7AFAF1BB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41B688-EF77-49AA-B0AD-3DC670C3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7409-392D-406D-BD48-2BF32974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764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FB2055-24D6-4316-BF44-81284E3E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BCE4D8-BCED-49D2-A706-76129C403C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CC4048-941D-48C9-9C1F-C3562A79D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5EA9B8-2085-47BB-B7CC-FE4847C9B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A41C-DEF1-4999-A73E-150BA80A9E2F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AE1AAE-810C-437E-832D-856764AE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FC85A8-DAD5-4640-9250-D063C654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7409-392D-406D-BD48-2BF32974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435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EB665-A05D-42E0-840A-4C8321B43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2A242F-7DBD-471B-8966-F9176F71A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0BBEDE-BFAC-4271-91E0-CEEAA069C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C5C4C3-E881-4377-9B76-89AFBD565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19D7131-7AE1-4D71-8D5F-7DE5E2F6F6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22F1663-037F-4D8F-A876-DEE3383C1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A41C-DEF1-4999-A73E-150BA80A9E2F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3AE45D-0BBF-48CA-9AC1-89ED56EDA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13166D-257B-4E91-B837-F0EADCBF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7409-392D-406D-BD48-2BF32974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27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61808-24FA-4E52-999F-3031F7C7F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8204F-5192-4F85-B9EC-B8CF4D430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A41C-DEF1-4999-A73E-150BA80A9E2F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FFDD5E-BAD8-48CD-8456-DA3774DC5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47784A5-77E3-4ED1-B42F-90DC0C97B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7409-392D-406D-BD48-2BF32974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99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EF067EC-A7C1-4F5F-84B1-663CB6E4A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A41C-DEF1-4999-A73E-150BA80A9E2F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A9845E-3DFD-4C23-9BA5-A4C16590E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4721AC-00C2-404D-8454-683B173D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7409-392D-406D-BD48-2BF32974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18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8AC33-ACE9-47A7-84B9-DF959321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2C646B-DD69-4598-9043-C3B90F685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5C5FBE-0DE8-4C21-B899-F5A5BCE25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EBFC70-2444-4932-9D2A-64C1CA23F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A41C-DEF1-4999-A73E-150BA80A9E2F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E1AEE9-2851-439D-8945-D6BB1564F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D5A9A1-95DF-49E4-994A-CF9A7DFC1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7409-392D-406D-BD48-2BF32974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492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C4285-5B8A-4900-AF12-E32040365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0103A9-255A-4BD4-B8BC-C006648E5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ABE138-1478-4F65-8EEB-1AAFEA835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ED6B3C-74B3-4A6E-879B-EDC000F2C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3A41C-DEF1-4999-A73E-150BA80A9E2F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557B71-BC87-456F-9614-A0D26B552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A59ED1-7465-403A-923F-E9B852B1D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37409-392D-406D-BD48-2BF32974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10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85271F-D55C-4096-91D8-FFEB190B1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C4116B-ADB1-4D7F-8A23-4970F0D47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0B029E-9D42-4C71-A0C1-639EB80922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3A41C-DEF1-4999-A73E-150BA80A9E2F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80F03F-C838-42AE-879D-456EEA86B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BD801C-7662-4E87-BB24-3DA18ACCC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37409-392D-406D-BD48-2BF32974F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27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B4364A-6B7F-49BF-937B-42ED70D1B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35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B67B8F-438E-42B0-8421-AB151F43A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9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C2E72C-A0CF-4667-A5C8-2749C1F53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78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D336D7-40BE-42FB-9ACC-80F622595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92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5C238B-0909-4348-912E-28F5FDCED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77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711E94-B319-4A64-8D6E-D18B0A406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84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D3363C-61A5-47C8-997F-F1FFBB732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58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4193F8-F4E9-402F-9269-3E4936DD6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20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0AE524-96EF-4766-BEB8-48E534E9B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06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6FFB2A-2009-4674-A5D6-49552447C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69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CC7710-0D4C-43D0-9107-C8EB8A2D4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87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7F0528-B049-400A-AD4B-78380DCCA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24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303B93-8E71-4602-B6EC-28E71C5A2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60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7675AE-5E64-42E6-AF8A-B256EEBD9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49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C02BEA-99EE-4254-B551-372470D50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09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FA0690-96AE-4958-9606-E10F845F8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22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7528DA-F2C0-47DE-BC09-AD45850D2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49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070830-1F0D-4366-9F69-4143BC5D2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69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9DCB27-83B9-476E-9264-FA21F350D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79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623409-9085-4924-981C-9CE348A5D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93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09AF98-3B81-4DF1-821D-642B913A4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09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82048D-6282-4FCF-90CB-140225951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00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ED4E55-818E-435D-8ED8-BB28F06C9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87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680CB5-FCA0-4269-9D1D-C57898633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933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Office PowerPoint</Application>
  <PresentationFormat>Широкоэкранный</PresentationFormat>
  <Paragraphs>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Мискевич</dc:creator>
  <cp:lastModifiedBy>Светлана Мискевич</cp:lastModifiedBy>
  <cp:revision>1</cp:revision>
  <dcterms:created xsi:type="dcterms:W3CDTF">2022-04-26T07:38:12Z</dcterms:created>
  <dcterms:modified xsi:type="dcterms:W3CDTF">2022-04-26T08:22:33Z</dcterms:modified>
</cp:coreProperties>
</file>