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95129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240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08007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938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3" y="836712"/>
            <a:ext cx="8796207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32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568952" cy="658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405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702287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271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7344816" cy="6467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10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4" y="692696"/>
            <a:ext cx="8716012" cy="3958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539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1784"/>
            <a:ext cx="7056784" cy="628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379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14683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166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34" y="569509"/>
            <a:ext cx="898246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475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1" y="1380997"/>
            <a:ext cx="9030371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8434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1111</dc:creator>
  <cp:lastModifiedBy>1111</cp:lastModifiedBy>
  <cp:revision>2</cp:revision>
  <dcterms:created xsi:type="dcterms:W3CDTF">2024-07-11T15:30:52Z</dcterms:created>
  <dcterms:modified xsi:type="dcterms:W3CDTF">2024-07-23T14:27:26Z</dcterms:modified>
</cp:coreProperties>
</file>