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85" r:id="rId3"/>
    <p:sldId id="289" r:id="rId4"/>
    <p:sldId id="275" r:id="rId5"/>
    <p:sldId id="294" r:id="rId6"/>
    <p:sldId id="291" r:id="rId7"/>
    <p:sldId id="293" r:id="rId8"/>
  </p:sldIdLst>
  <p:sldSz cx="9144000" cy="5143500" type="screen16x9"/>
  <p:notesSz cx="6858000" cy="9144000"/>
  <p:embeddedFontLst>
    <p:embeddedFont>
      <p:font typeface="PT Sans Narrow" charset="-52"/>
      <p:regular r:id="rId10"/>
      <p:bold r:id="rId11"/>
    </p:embeddedFont>
    <p:embeddedFont>
      <p:font typeface="Open Sans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1784413-1774-4465-A8F8-9B8F999584CB}">
  <a:tblStyle styleId="{71784413-1774-4465-A8F8-9B8F999584C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660"/>
  </p:normalViewPr>
  <p:slideViewPr>
    <p:cSldViewPr snapToGrid="0">
      <p:cViewPr>
        <p:scale>
          <a:sx n="104" d="100"/>
          <a:sy n="104" d="100"/>
        </p:scale>
        <p:origin x="-348" y="-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278923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50b272a6b1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50b272a6b1_0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4150" y="1861492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 smtClean="0">
                <a:latin typeface="Times New Roman" pitchFamily="18" charset="0"/>
                <a:cs typeface="Times New Roman" pitchFamily="18" charset="0"/>
              </a:rPr>
              <a:t>Основной закон государства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Обществоведение </a:t>
            </a:r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IX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класс</a:t>
            </a:r>
            <a:endParaRPr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0BECAC-7EB9-4FD1-AF2E-73A500465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Проблемный вопрос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91FB341-3066-4CBC-8FC0-45074AB623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sz="4800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«Почему Конституция является Основным законом государства?» </a:t>
            </a:r>
            <a:endParaRPr lang="ru-RU" sz="4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98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АТТЕСТАЦИЯ\1 урок ОБЩЕСТВОВЕДЕНИЕ\облако слов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" y="94344"/>
            <a:ext cx="8247888" cy="4966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83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111\Downloads\ae11289b56e650b80956862940ca206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428" y="0"/>
            <a:ext cx="5684212" cy="4991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0BECAC-7EB9-4FD1-AF2E-73A500465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Проблемный вопрос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91FB341-3066-4CBC-8FC0-45074AB623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sz="4800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«Почему Конституция является Основным законом государства?» </a:t>
            </a:r>
            <a:endParaRPr lang="ru-RU" sz="4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55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sz="4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§14, </a:t>
            </a:r>
          </a:p>
          <a:p>
            <a:pPr marL="114300" indent="0" algn="ctr">
              <a:buNone/>
            </a:pPr>
            <a:r>
              <a:rPr lang="ru-RU" sz="4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задания в рабочей тетради; </a:t>
            </a:r>
          </a:p>
          <a:p>
            <a:pPr marL="114300" indent="0" algn="ctr">
              <a:buNone/>
            </a:pPr>
            <a:r>
              <a:rPr lang="ru-RU" sz="4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проект с. 130 (по желанию)</a:t>
            </a:r>
            <a:endParaRPr lang="ru-RU" sz="4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91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91FB341-3066-4CBC-8FC0-45074AB62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3412" y="973717"/>
            <a:ext cx="8520600" cy="3302700"/>
          </a:xfrm>
        </p:spPr>
        <p:txBody>
          <a:bodyPr/>
          <a:lstStyle/>
          <a:p>
            <a:pPr marL="114300" indent="0" algn="ctr">
              <a:buNone/>
            </a:pPr>
            <a:r>
              <a:rPr lang="ru-RU" sz="4800" b="1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«Я знаю о Конституции Республики Беларусь, </a:t>
            </a:r>
          </a:p>
          <a:p>
            <a:pPr marL="114300" indent="0" algn="ctr">
              <a:buNone/>
            </a:pPr>
            <a:r>
              <a:rPr lang="ru-RU" sz="4800" b="1" i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</a:t>
            </a:r>
            <a:r>
              <a:rPr lang="ru-RU" sz="4800" b="1" i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то…</a:t>
            </a:r>
          </a:p>
        </p:txBody>
      </p:sp>
    </p:spTree>
    <p:extLst>
      <p:ext uri="{BB962C8B-B14F-4D97-AF65-F5344CB8AC3E}">
        <p14:creationId xmlns:p14="http://schemas.microsoft.com/office/powerpoint/2010/main" val="265641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009668"/>
      </a:accent2>
      <a:accent3>
        <a:srgbClr val="4DB6AC"/>
      </a:accent3>
      <a:accent4>
        <a:srgbClr val="FF9800"/>
      </a:accent4>
      <a:accent5>
        <a:srgbClr val="CE93D8"/>
      </a:accent5>
      <a:accent6>
        <a:srgbClr val="EEFF41"/>
      </a:accent6>
      <a:hlink>
        <a:srgbClr val="CE93D8"/>
      </a:hlink>
      <a:folHlink>
        <a:srgbClr val="CE93D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3336</TotalTime>
  <Words>54</Words>
  <Application>Microsoft Office PowerPoint</Application>
  <PresentationFormat>Экран (16:9)</PresentationFormat>
  <Paragraphs>13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PT Sans Narrow</vt:lpstr>
      <vt:lpstr>Times New Roman</vt:lpstr>
      <vt:lpstr>Open Sans</vt:lpstr>
      <vt:lpstr>Tropic</vt:lpstr>
      <vt:lpstr>Основной закон государства </vt:lpstr>
      <vt:lpstr>Проблемный вопрос </vt:lpstr>
      <vt:lpstr>Презентация PowerPoint</vt:lpstr>
      <vt:lpstr>Презентация PowerPoint</vt:lpstr>
      <vt:lpstr>Проблемный вопрос </vt:lpstr>
      <vt:lpstr>Домашнее задание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Сельское хозяйство</dc:title>
  <dc:creator>user</dc:creator>
  <cp:lastModifiedBy>1111</cp:lastModifiedBy>
  <cp:revision>41</cp:revision>
  <dcterms:modified xsi:type="dcterms:W3CDTF">2023-02-04T19:28:56Z</dcterms:modified>
</cp:coreProperties>
</file>