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80728"/>
            <a:ext cx="89159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4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88640"/>
            <a:ext cx="854123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7638"/>
            <a:ext cx="4294187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5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53988"/>
            <a:ext cx="4306887" cy="6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7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64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3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" y="548680"/>
            <a:ext cx="909476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62220"/>
            <a:ext cx="8378371" cy="14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2982"/>
            <a:ext cx="87030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6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6440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30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2024-07-11T21:47:25Z</dcterms:created>
  <dcterms:modified xsi:type="dcterms:W3CDTF">2024-07-11T21:53:18Z</dcterms:modified>
</cp:coreProperties>
</file>