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7358" r="14799" b="19111"/>
          <a:stretch/>
        </p:blipFill>
        <p:spPr bwMode="auto">
          <a:xfrm>
            <a:off x="-18707" y="692696"/>
            <a:ext cx="9162707" cy="501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41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4646" r="11591" b="29756"/>
          <a:stretch/>
        </p:blipFill>
        <p:spPr bwMode="auto">
          <a:xfrm>
            <a:off x="0" y="1143734"/>
            <a:ext cx="9144000" cy="40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3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b="23782"/>
          <a:stretch/>
        </p:blipFill>
        <p:spPr bwMode="auto">
          <a:xfrm>
            <a:off x="-17760" y="1052736"/>
            <a:ext cx="9142984" cy="37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285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 bwMode="auto">
          <a:xfrm>
            <a:off x="16848" y="476672"/>
            <a:ext cx="912368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29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0" y="836712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17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9036496" cy="508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95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2170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16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/>
          <a:stretch/>
        </p:blipFill>
        <p:spPr bwMode="auto">
          <a:xfrm>
            <a:off x="251520" y="332656"/>
            <a:ext cx="8568952" cy="604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0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7" y="908720"/>
            <a:ext cx="90890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190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2022-01-14T19:49:52Z</dcterms:created>
  <dcterms:modified xsi:type="dcterms:W3CDTF">2022-01-14T20:25:50Z</dcterms:modified>
</cp:coreProperties>
</file>