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1" r:id="rId16"/>
    <p:sldId id="272" r:id="rId17"/>
    <p:sldId id="273" r:id="rId18"/>
    <p:sldId id="274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90" autoAdjust="0"/>
  </p:normalViewPr>
  <p:slideViewPr>
    <p:cSldViewPr>
      <p:cViewPr varScale="1">
        <p:scale>
          <a:sx n="79" d="100"/>
          <a:sy n="7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B112F1-8C41-49E9-B056-CB15590498B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DEC0D2-1850-4EBA-B400-B2AC181BC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501122" cy="5572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МедиаАзбука</a:t>
            </a: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Беларусь в современном мире</a:t>
            </a:r>
            <a:br>
              <a:rPr lang="ru-RU" sz="8000" dirty="0" smtClean="0">
                <a:solidFill>
                  <a:srgbClr val="FF0000"/>
                </a:solidFill>
              </a:rPr>
            </a:b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0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Развитие сотрудничества со всеми регионами мира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М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9362"/>
            <a:ext cx="3500462" cy="30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8704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248347"/>
            <a:ext cx="8572559" cy="1752157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Состояние защищенности жизненно важных  интересов личности, общества и государства от внешних и  внутренних угроз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Н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594" y="3781768"/>
            <a:ext cx="4429546" cy="29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5234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248347"/>
            <a:ext cx="8643997" cy="232366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Международная организация, созданная для поддержания и укрепления международного мира и безопасности, развития сотрудничества между государствами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Picture 4" descr="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6630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0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248347"/>
            <a:ext cx="8501121" cy="1609281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Конкретное суждение о состоянии </a:t>
            </a:r>
          </a:p>
          <a:p>
            <a:pPr marL="0" indent="0" algn="ctr">
              <a:buNone/>
            </a:pPr>
            <a:r>
              <a:rPr lang="ru-RU" sz="3200" dirty="0" smtClean="0"/>
              <a:t>какого-либо явления в будущем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П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094690" cy="30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7769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248347"/>
            <a:ext cx="8215370" cy="160928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/>
              <a:t>Американский социолог, автор стадиального подхода, объясняющего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/>
              <a:t>ход исторического развития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err="1" smtClean="0">
                <a:solidFill>
                  <a:srgbClr val="FF0000"/>
                </a:solidFill>
              </a:rPr>
              <a:t>Р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926302"/>
            <a:ext cx="2000264" cy="277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7769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tabLst>
                <a:tab pos="0" algn="l"/>
              </a:tabLst>
            </a:pPr>
            <a:r>
              <a:rPr lang="ru-RU" sz="3200" dirty="0" smtClean="0"/>
              <a:t>Совокупность методов обработки, изменения свойств сырья в процессе производства продукции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Т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907594"/>
            <a:ext cx="3857652" cy="25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Рост городов и </a:t>
            </a:r>
          </a:p>
          <a:p>
            <a:pPr algn="ctr">
              <a:buNone/>
            </a:pPr>
            <a:r>
              <a:rPr lang="ru-RU" sz="3200" dirty="0" smtClean="0"/>
              <a:t>количества городского населения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У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4000504"/>
            <a:ext cx="3651192" cy="25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7" y="2248347"/>
            <a:ext cx="8429684" cy="1752157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Совокупность различных исследований будущего Земли и человечества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Ф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3530442"/>
            <a:ext cx="4714908" cy="29703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0745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2248347"/>
            <a:ext cx="8715437" cy="1895033"/>
          </a:xfrm>
        </p:spPr>
        <p:txBody>
          <a:bodyPr>
            <a:noAutofit/>
          </a:bodyPr>
          <a:lstStyle/>
          <a:p>
            <a:pPr marL="0" indent="0" algn="ctr">
              <a:tabLst>
                <a:tab pos="354013" algn="l"/>
              </a:tabLst>
            </a:pPr>
            <a:r>
              <a:rPr lang="ru-RU" sz="2600" dirty="0" smtClean="0"/>
              <a:t>Американский учёный, который рассматривает цивилизацию как широкомасштабную культурную общность, которая определяется наличием ряда общих черт, а также соответствующей самоидентификацией людей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Х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140" y="4143380"/>
            <a:ext cx="31557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9705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537843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Шведский историк и политолог, который ввёл термин геополитика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Ч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2571768" cy="28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733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288032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effectLst/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193851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600" dirty="0" smtClean="0"/>
              <a:t>Политика и идеология, направленная против сложившейся модели глобализации, приносящей, главным образом, прибыль транснациональным корпорациям из богатейших стран мира, население которых называют « золотым миллиардом»</a:t>
            </a:r>
            <a:endParaRPr lang="ru-RU" sz="2600" dirty="0"/>
          </a:p>
          <a:p>
            <a:endParaRPr lang="ru-RU" sz="2000" dirty="0"/>
          </a:p>
        </p:txBody>
      </p:sp>
      <p:pic>
        <p:nvPicPr>
          <p:cNvPr id="8" name="Рисунок 7" descr="protest-globalisering-edinbur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929066"/>
            <a:ext cx="5214942" cy="27660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295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394967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Немецкий философ, </a:t>
            </a:r>
          </a:p>
          <a:p>
            <a:pPr marL="0" indent="0" algn="ctr">
              <a:buNone/>
            </a:pPr>
            <a:r>
              <a:rPr lang="ru-RU" sz="3200" dirty="0" smtClean="0"/>
              <a:t>автор книги «Закат Европы»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err="1" smtClean="0">
                <a:solidFill>
                  <a:srgbClr val="FF0000"/>
                </a:solidFill>
              </a:rPr>
              <a:t>Ш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00438"/>
            <a:ext cx="2286016" cy="31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813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2248347"/>
            <a:ext cx="8715435" cy="1394967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200" dirty="0" smtClean="0"/>
              <a:t>Система международных отношений, которая была создана после Второй мировой войны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413169" cy="302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8813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Б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0" y="2060849"/>
            <a:ext cx="9144000" cy="2011094"/>
          </a:xfrm>
        </p:spPr>
        <p:txBody>
          <a:bodyPr/>
          <a:lstStyle/>
          <a:p>
            <a:pPr marL="0" indent="0" algn="ctr"/>
            <a:r>
              <a:rPr lang="ru-RU" sz="3200" dirty="0" smtClean="0"/>
              <a:t>Американский социолог, который ввёл в научный оборот термин </a:t>
            </a:r>
          </a:p>
          <a:p>
            <a:pPr marL="0" indent="0" algn="ctr">
              <a:buNone/>
            </a:pPr>
            <a:r>
              <a:rPr lang="ru-RU" sz="3200" dirty="0" smtClean="0"/>
              <a:t>«постиндустриальное общество»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02" y="3643314"/>
            <a:ext cx="2232868" cy="31432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191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48347"/>
            <a:ext cx="9144000" cy="203790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Общий курс государства за пределами его территории, направленный на реализацию национальных интересов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В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3" y="3786189"/>
            <a:ext cx="3818956" cy="27986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8983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48347"/>
            <a:ext cx="9144000" cy="146640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Теория</a:t>
            </a:r>
            <a:r>
              <a:rPr lang="ru-RU" sz="3200" dirty="0"/>
              <a:t>, утверждающая зависимость политики государства от географических </a:t>
            </a:r>
            <a:r>
              <a:rPr lang="ru-RU" sz="3200" dirty="0" smtClean="0"/>
              <a:t>факторов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Г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120804" cy="29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3725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9" y="2248347"/>
            <a:ext cx="8429684" cy="218078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Официальная деятельность государств при помощи специальных институтов, мероприятий, методов, допустимых с позиций международного права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Д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4286256"/>
            <a:ext cx="2786082" cy="24378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653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9" y="2248347"/>
            <a:ext cx="8429684" cy="387781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Совокупность потребностей, удовлетворение которых обеспечивает существование и возможности развития личности, общества и государства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Ж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36056"/>
            <a:ext cx="3500462" cy="26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7617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5" y="2248347"/>
            <a:ext cx="8715436" cy="387781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Общество, в котором информация признается наиболее значимым ресурсом, производство и потребление информации является важнейшим видом деятельности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И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57694"/>
            <a:ext cx="5617639" cy="24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7617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1" y="2248347"/>
            <a:ext cx="8643998" cy="1752157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 smtClean="0"/>
              <a:t>Боязнь чужого (страх перед чужими взглядами и обычаями, неприязнь или ненависть к ним)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К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895780"/>
            <a:ext cx="4229052" cy="28193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36049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283</TotalTime>
  <Words>294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Book Antiqua</vt:lpstr>
      <vt:lpstr>Times New Roman</vt:lpstr>
      <vt:lpstr>Wingdings</vt:lpstr>
      <vt:lpstr>Твердый переплет</vt:lpstr>
      <vt:lpstr>МедиаАзбука  Беларусь в современном мире </vt:lpstr>
      <vt:lpstr>А</vt:lpstr>
      <vt:lpstr>Б</vt:lpstr>
      <vt:lpstr>В</vt:lpstr>
      <vt:lpstr>Г</vt:lpstr>
      <vt:lpstr>Д</vt:lpstr>
      <vt:lpstr>Ж</vt:lpstr>
      <vt:lpstr>И</vt:lpstr>
      <vt:lpstr>К</vt:lpstr>
      <vt:lpstr>М</vt:lpstr>
      <vt:lpstr>Н</vt:lpstr>
      <vt:lpstr>О</vt:lpstr>
      <vt:lpstr>П</vt:lpstr>
      <vt:lpstr>Р</vt:lpstr>
      <vt:lpstr>Т</vt:lpstr>
      <vt:lpstr>У</vt:lpstr>
      <vt:lpstr>Ф</vt:lpstr>
      <vt:lpstr>Х</vt:lpstr>
      <vt:lpstr>Ч</vt:lpstr>
      <vt:lpstr>Ш</vt:lpstr>
      <vt:lpstr>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МедиаАзбука</dc:title>
  <dc:creator>Svetlana</dc:creator>
  <cp:lastModifiedBy>Galina Sventuhovskaya</cp:lastModifiedBy>
  <cp:revision>29</cp:revision>
  <dcterms:created xsi:type="dcterms:W3CDTF">2012-05-21T13:28:05Z</dcterms:created>
  <dcterms:modified xsi:type="dcterms:W3CDTF">2020-05-09T22:09:34Z</dcterms:modified>
</cp:coreProperties>
</file>