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1181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26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323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87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6" y="0"/>
            <a:ext cx="8208912" cy="661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56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60338"/>
            <a:ext cx="4270375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15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39"/>
            <a:ext cx="6264696" cy="654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72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294187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3"/>
          <a:stretch/>
        </p:blipFill>
        <p:spPr bwMode="auto">
          <a:xfrm>
            <a:off x="2267744" y="1916081"/>
            <a:ext cx="4294187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87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617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36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" y="797752"/>
            <a:ext cx="90620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45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r="3347"/>
          <a:stretch/>
        </p:blipFill>
        <p:spPr bwMode="auto">
          <a:xfrm>
            <a:off x="323528" y="427389"/>
            <a:ext cx="8625385" cy="51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60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86530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47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2024-07-11T21:59:30Z</dcterms:created>
  <dcterms:modified xsi:type="dcterms:W3CDTF">2024-07-11T22:05:29Z</dcterms:modified>
</cp:coreProperties>
</file>