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3" r:id="rId11"/>
    <p:sldId id="269" r:id="rId12"/>
    <p:sldId id="264" r:id="rId13"/>
    <p:sldId id="266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177F-D4F9-4966-8E74-519AD6EC9C26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868-CB90-4B6B-B01F-0A7463D87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44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177F-D4F9-4966-8E74-519AD6EC9C26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868-CB90-4B6B-B01F-0A7463D87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8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177F-D4F9-4966-8E74-519AD6EC9C26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868-CB90-4B6B-B01F-0A7463D87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8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177F-D4F9-4966-8E74-519AD6EC9C26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868-CB90-4B6B-B01F-0A7463D87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1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177F-D4F9-4966-8E74-519AD6EC9C26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868-CB90-4B6B-B01F-0A7463D87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8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177F-D4F9-4966-8E74-519AD6EC9C26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868-CB90-4B6B-B01F-0A7463D87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1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177F-D4F9-4966-8E74-519AD6EC9C26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868-CB90-4B6B-B01F-0A7463D87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6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177F-D4F9-4966-8E74-519AD6EC9C26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868-CB90-4B6B-B01F-0A7463D87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2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177F-D4F9-4966-8E74-519AD6EC9C26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868-CB90-4B6B-B01F-0A7463D87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177F-D4F9-4966-8E74-519AD6EC9C26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868-CB90-4B6B-B01F-0A7463D87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6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177F-D4F9-4966-8E74-519AD6EC9C26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3868-CB90-4B6B-B01F-0A7463D87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9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9177F-D4F9-4966-8E74-519AD6EC9C26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B3868-CB90-4B6B-B01F-0A7463D87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35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§29.Цивилизация </a:t>
            </a:r>
            <a:r>
              <a:rPr lang="ru-RU" dirty="0" err="1" smtClean="0"/>
              <a:t>ольмеков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3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951" y="2689946"/>
            <a:ext cx="3932237" cy="1468581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Как </a:t>
            </a:r>
            <a:r>
              <a:rPr lang="ru-RU" sz="3600" dirty="0" err="1" smtClean="0"/>
              <a:t>ольмеки</a:t>
            </a:r>
            <a:r>
              <a:rPr lang="ru-RU" sz="3600" dirty="0" smtClean="0"/>
              <a:t> изображали ягуара?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52" r="85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Молодой ягу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904" y="230909"/>
            <a:ext cx="4836107" cy="64501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15818"/>
          </a:xfrm>
        </p:spPr>
        <p:txBody>
          <a:bodyPr/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11564"/>
            <a:ext cx="3932237" cy="5546436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Главное астрономическое достижение </a:t>
            </a:r>
            <a:r>
              <a:rPr lang="ru-RU" sz="2800" dirty="0" err="1" smtClean="0"/>
              <a:t>ольмеков</a:t>
            </a:r>
            <a:r>
              <a:rPr lang="ru-RU" sz="2800" dirty="0" smtClean="0"/>
              <a:t> – лунный календарь (в последствии солнечный)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У них была и своя письменность (не расшифрована)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Они были прекрасными резчиками по камню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pic>
        <p:nvPicPr>
          <p:cNvPr id="7170" name="Picture 2" descr="https://upload.wikimedia.org/wikipedia/commons/thumb/8/82/Cascajal-text.jpg/800px-Cascajal-text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417" t="-1267" r="-61446" b="-107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 §29, задания после параграфа в тетради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6982" cy="68549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16291" y="5818909"/>
            <a:ext cx="3075709" cy="1039091"/>
          </a:xfrm>
          <a:prstGeom prst="rect">
            <a:avLst/>
          </a:prstGeom>
          <a:solidFill>
            <a:srgbClr val="FEF1B8"/>
          </a:solidFill>
          <a:ln>
            <a:solidFill>
              <a:srgbClr val="FEF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526982" y="0"/>
            <a:ext cx="665018" cy="5837382"/>
          </a:xfrm>
          <a:prstGeom prst="rect">
            <a:avLst/>
          </a:prstGeom>
          <a:solidFill>
            <a:srgbClr val="FEF1B8"/>
          </a:solidFill>
          <a:ln>
            <a:solidFill>
              <a:srgbClr val="FEF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Ответы | § 29. Цивилизация ольмеков — История Древнего мира, 5 класс |  Супер Реше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3" y="979054"/>
            <a:ext cx="10630980" cy="514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8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43527"/>
          </a:xfrm>
        </p:spPr>
        <p:txBody>
          <a:bodyPr/>
          <a:lstStyle/>
          <a:p>
            <a:r>
              <a:rPr lang="ru-RU" dirty="0" smtClean="0"/>
              <a:t>Местоположение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283855"/>
            <a:ext cx="3932237" cy="5574145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На побережье Мексиканского залива </a:t>
            </a:r>
            <a:r>
              <a:rPr lang="ru-RU" sz="2800" b="1" dirty="0" err="1" smtClean="0"/>
              <a:t>ольмеки</a:t>
            </a:r>
            <a:r>
              <a:rPr lang="ru-RU" sz="2800" b="1" dirty="0" smtClean="0"/>
              <a:t> появляются в 3 тыс. до н.э. , а цивилизацию создали во 2 тыс. до н.э.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Находились к западу от п-ова Юкатан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Откуда пришли и куда исчезли - неизвестно </a:t>
            </a:r>
            <a:endParaRPr lang="ru-RU" sz="2800" dirty="0"/>
          </a:p>
        </p:txBody>
      </p:sp>
      <p:pic>
        <p:nvPicPr>
          <p:cNvPr id="1026" name="Picture 2" descr="https://upload.wikimedia.org/wikipedia/commons/thumb/9/94/San_Lorenzo_Monument_3.jpg/1280px-San_Lorenzo_Monument_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2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68" y="0"/>
            <a:ext cx="11290887" cy="6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4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15818"/>
          </a:xfrm>
        </p:spPr>
        <p:txBody>
          <a:bodyPr/>
          <a:lstStyle/>
          <a:p>
            <a:r>
              <a:rPr lang="ru-RU" dirty="0" smtClean="0"/>
              <a:t>Занятия </a:t>
            </a:r>
            <a:r>
              <a:rPr lang="ru-RU" dirty="0" err="1" smtClean="0"/>
              <a:t>ольмеков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11564"/>
            <a:ext cx="3932237" cy="5546436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Выращивали маис (кукурузу)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Приручили собаку и индейку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Занимались охотой и рыбной ловлей (ловили рыбу и моллюсков)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Занимались ремеслом и торговлей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Крупнейший город </a:t>
            </a:r>
            <a:r>
              <a:rPr lang="ru-RU" sz="2800" b="1" dirty="0" err="1" smtClean="0"/>
              <a:t>ольмеков</a:t>
            </a:r>
            <a:r>
              <a:rPr lang="ru-RU" sz="2800" b="1" dirty="0" smtClean="0"/>
              <a:t> – Ла-Вента</a:t>
            </a:r>
            <a:endParaRPr lang="ru-RU" sz="2800" b="1" dirty="0"/>
          </a:p>
        </p:txBody>
      </p:sp>
      <p:pic>
        <p:nvPicPr>
          <p:cNvPr id="2050" name="Picture 2" descr="Маис - сын Солнца и Луны. Кем он стал на Земле? | Растения | ШколаЖизни.ру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r="78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15818"/>
          </a:xfrm>
        </p:spPr>
        <p:txBody>
          <a:bodyPr/>
          <a:lstStyle/>
          <a:p>
            <a:r>
              <a:rPr lang="ru-RU" dirty="0" smtClean="0"/>
              <a:t>Ла-Вента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8399" t="10264" r="-8955" b="47"/>
          <a:stretch/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8764" y="1311564"/>
            <a:ext cx="4273261" cy="5546436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Расцвет Ла-Вента приходится на 800-500 гг. до н.э.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Правители Ла-Вента обладали неограниченной властью над земледельцами, торговцами и ремесленниками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Главным сооружением города являлась 30-метровая усечённая пирамида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9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2/20/La_Venta_Pir%C3%A1mide_cara_sur.jpg/1280px-La_Venta_Pir%C3%A1mide_cara_s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8" y="858983"/>
            <a:ext cx="6779490" cy="5084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345" y="1782617"/>
            <a:ext cx="46366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	У подножия пирамиды располагались стелы (плиты с изображением) и каменные фигуры, а вокруг стояли дома знати, укрытые тростниковыми крышами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8015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Гигантская каменная голова из Сан-Лорен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141918"/>
            <a:ext cx="6528666" cy="4896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382" y="2050473"/>
            <a:ext cx="47382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 п. 2 найдите информацию о гигантских головах</a:t>
            </a:r>
          </a:p>
          <a:p>
            <a:pPr algn="ctr"/>
            <a:r>
              <a:rPr lang="ru-RU" sz="3200" b="1" dirty="0" smtClean="0"/>
              <a:t>Как думаете для чего их делали?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734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06" y="2442873"/>
            <a:ext cx="3932237" cy="1962727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Какое животное </a:t>
            </a:r>
            <a:r>
              <a:rPr lang="ru-RU" sz="4000" dirty="0" err="1" smtClean="0"/>
              <a:t>ольмеки</a:t>
            </a:r>
            <a:r>
              <a:rPr lang="ru-RU" sz="4000" dirty="0" smtClean="0"/>
              <a:t> почитали больше других?</a:t>
            </a:r>
            <a:endParaRPr lang="ru-RU" sz="4000" dirty="0"/>
          </a:p>
        </p:txBody>
      </p:sp>
      <p:pic>
        <p:nvPicPr>
          <p:cNvPr id="5122" name="Picture 2" descr="Ягуар. Подробное описание экспоната, аудиогид, интересные факты.  Официальный сайт Artefac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0" b="102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6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172</Words>
  <Application>Microsoft Office PowerPoint</Application>
  <PresentationFormat>Широкоэкранный</PresentationFormat>
  <Paragraphs>26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§29.Цивилизация ольмеков</vt:lpstr>
      <vt:lpstr>Проверка домашнего задания</vt:lpstr>
      <vt:lpstr>Местоположение</vt:lpstr>
      <vt:lpstr>Презентация PowerPoint</vt:lpstr>
      <vt:lpstr>Занятия ольмеков</vt:lpstr>
      <vt:lpstr>Ла-Вента</vt:lpstr>
      <vt:lpstr>Презентация PowerPoint</vt:lpstr>
      <vt:lpstr>Презентация PowerPoint</vt:lpstr>
      <vt:lpstr>Какое животное ольмеки почитали больше других?</vt:lpstr>
      <vt:lpstr>Как ольмеки изображали ягуара?</vt:lpstr>
      <vt:lpstr>Презентация PowerPoint</vt:lpstr>
      <vt:lpstr>Культура</vt:lpstr>
      <vt:lpstr>Домашнее задание: §29, задания после параграфа в тетради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§29.Цивилизация ольмеков</dc:title>
  <dc:creator>Uladzislau Kasakou</dc:creator>
  <cp:lastModifiedBy>Uladzislau Kasakou</cp:lastModifiedBy>
  <cp:revision>9</cp:revision>
  <dcterms:created xsi:type="dcterms:W3CDTF">2023-01-10T15:48:29Z</dcterms:created>
  <dcterms:modified xsi:type="dcterms:W3CDTF">2023-01-10T17:28:21Z</dcterms:modified>
</cp:coreProperties>
</file>