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0340B4-BC6F-44DF-B375-F5B3057022FE}" v="800" dt="2021-12-18T17:35:43.6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higalov Roman" userId="1f97e9fdf7779aa5" providerId="Windows Live" clId="Web-{EA0340B4-BC6F-44DF-B375-F5B3057022FE}"/>
    <pc:docChg chg="addSld modSld">
      <pc:chgData name="Zhigalov Roman" userId="1f97e9fdf7779aa5" providerId="Windows Live" clId="Web-{EA0340B4-BC6F-44DF-B375-F5B3057022FE}" dt="2021-12-18T17:35:43.138" v="799" actId="20577"/>
      <pc:docMkLst>
        <pc:docMk/>
      </pc:docMkLst>
      <pc:sldChg chg="modSp">
        <pc:chgData name="Zhigalov Roman" userId="1f97e9fdf7779aa5" providerId="Windows Live" clId="Web-{EA0340B4-BC6F-44DF-B375-F5B3057022FE}" dt="2021-12-18T16:28:01.526" v="2" actId="20577"/>
        <pc:sldMkLst>
          <pc:docMk/>
          <pc:sldMk cId="1351651579" sldId="256"/>
        </pc:sldMkLst>
        <pc:spChg chg="mod">
          <ac:chgData name="Zhigalov Roman" userId="1f97e9fdf7779aa5" providerId="Windows Live" clId="Web-{EA0340B4-BC6F-44DF-B375-F5B3057022FE}" dt="2021-12-18T16:28:01.526" v="2" actId="20577"/>
          <ac:spMkLst>
            <pc:docMk/>
            <pc:sldMk cId="1351651579" sldId="256"/>
            <ac:spMk id="2" creationId="{00000000-0000-0000-0000-000000000000}"/>
          </ac:spMkLst>
        </pc:spChg>
      </pc:sldChg>
      <pc:sldChg chg="modSp new">
        <pc:chgData name="Zhigalov Roman" userId="1f97e9fdf7779aa5" providerId="Windows Live" clId="Web-{EA0340B4-BC6F-44DF-B375-F5B3057022FE}" dt="2021-12-18T16:28:09.604" v="8" actId="20577"/>
        <pc:sldMkLst>
          <pc:docMk/>
          <pc:sldMk cId="532717402" sldId="257"/>
        </pc:sldMkLst>
        <pc:spChg chg="mod">
          <ac:chgData name="Zhigalov Roman" userId="1f97e9fdf7779aa5" providerId="Windows Live" clId="Web-{EA0340B4-BC6F-44DF-B375-F5B3057022FE}" dt="2021-12-18T16:28:09.604" v="8" actId="20577"/>
          <ac:spMkLst>
            <pc:docMk/>
            <pc:sldMk cId="532717402" sldId="257"/>
            <ac:spMk id="2" creationId="{B150C4B3-0CD0-4172-AB66-B2917C75B952}"/>
          </ac:spMkLst>
        </pc:spChg>
      </pc:sldChg>
      <pc:sldChg chg="addSp delSp modSp new mod setBg">
        <pc:chgData name="Zhigalov Roman" userId="1f97e9fdf7779aa5" providerId="Windows Live" clId="Web-{EA0340B4-BC6F-44DF-B375-F5B3057022FE}" dt="2021-12-18T16:28:47.122" v="47"/>
        <pc:sldMkLst>
          <pc:docMk/>
          <pc:sldMk cId="1730397469" sldId="258"/>
        </pc:sldMkLst>
        <pc:spChg chg="mod">
          <ac:chgData name="Zhigalov Roman" userId="1f97e9fdf7779aa5" providerId="Windows Live" clId="Web-{EA0340B4-BC6F-44DF-B375-F5B3057022FE}" dt="2021-12-18T16:28:47.122" v="47"/>
          <ac:spMkLst>
            <pc:docMk/>
            <pc:sldMk cId="1730397469" sldId="258"/>
            <ac:spMk id="2" creationId="{29CE994B-2213-4B91-A54F-73F2B9BD63CC}"/>
          </ac:spMkLst>
        </pc:spChg>
        <pc:spChg chg="del mod">
          <ac:chgData name="Zhigalov Roman" userId="1f97e9fdf7779aa5" providerId="Windows Live" clId="Web-{EA0340B4-BC6F-44DF-B375-F5B3057022FE}" dt="2021-12-18T16:28:47.122" v="47"/>
          <ac:spMkLst>
            <pc:docMk/>
            <pc:sldMk cId="1730397469" sldId="258"/>
            <ac:spMk id="3" creationId="{3B5DD412-EB16-4309-95F8-0BDA51D73104}"/>
          </ac:spMkLst>
        </pc:spChg>
        <pc:spChg chg="add">
          <ac:chgData name="Zhigalov Roman" userId="1f97e9fdf7779aa5" providerId="Windows Live" clId="Web-{EA0340B4-BC6F-44DF-B375-F5B3057022FE}" dt="2021-12-18T16:28:47.122" v="47"/>
          <ac:spMkLst>
            <pc:docMk/>
            <pc:sldMk cId="1730397469" sldId="258"/>
            <ac:spMk id="9" creationId="{2E442304-DDBD-4F7B-8017-36BCC863FB40}"/>
          </ac:spMkLst>
        </pc:spChg>
        <pc:spChg chg="add">
          <ac:chgData name="Zhigalov Roman" userId="1f97e9fdf7779aa5" providerId="Windows Live" clId="Web-{EA0340B4-BC6F-44DF-B375-F5B3057022FE}" dt="2021-12-18T16:28:47.122" v="47"/>
          <ac:spMkLst>
            <pc:docMk/>
            <pc:sldMk cId="1730397469" sldId="258"/>
            <ac:spMk id="11" creationId="{5E107275-3853-46FD-A241-DE4355A42675}"/>
          </ac:spMkLst>
        </pc:spChg>
        <pc:graphicFrameChg chg="add">
          <ac:chgData name="Zhigalov Roman" userId="1f97e9fdf7779aa5" providerId="Windows Live" clId="Web-{EA0340B4-BC6F-44DF-B375-F5B3057022FE}" dt="2021-12-18T16:28:47.122" v="47"/>
          <ac:graphicFrameMkLst>
            <pc:docMk/>
            <pc:sldMk cId="1730397469" sldId="258"/>
            <ac:graphicFrameMk id="5" creationId="{E2DE20CE-2963-4ED5-BEE5-9A4621B7D6CF}"/>
          </ac:graphicFrameMkLst>
        </pc:graphicFrameChg>
      </pc:sldChg>
      <pc:sldChg chg="addSp modSp new mod setBg">
        <pc:chgData name="Zhigalov Roman" userId="1f97e9fdf7779aa5" providerId="Windows Live" clId="Web-{EA0340B4-BC6F-44DF-B375-F5B3057022FE}" dt="2021-12-18T16:29:20.640" v="54"/>
        <pc:sldMkLst>
          <pc:docMk/>
          <pc:sldMk cId="106045706" sldId="259"/>
        </pc:sldMkLst>
        <pc:spChg chg="mod">
          <ac:chgData name="Zhigalov Roman" userId="1f97e9fdf7779aa5" providerId="Windows Live" clId="Web-{EA0340B4-BC6F-44DF-B375-F5B3057022FE}" dt="2021-12-18T16:29:20.640" v="54"/>
          <ac:spMkLst>
            <pc:docMk/>
            <pc:sldMk cId="106045706" sldId="259"/>
            <ac:spMk id="2" creationId="{8E730450-7F6A-48B9-9BEA-B262FEDF7826}"/>
          </ac:spMkLst>
        </pc:spChg>
        <pc:spChg chg="mod">
          <ac:chgData name="Zhigalov Roman" userId="1f97e9fdf7779aa5" providerId="Windows Live" clId="Web-{EA0340B4-BC6F-44DF-B375-F5B3057022FE}" dt="2021-12-18T16:29:20.640" v="54"/>
          <ac:spMkLst>
            <pc:docMk/>
            <pc:sldMk cId="106045706" sldId="259"/>
            <ac:spMk id="3" creationId="{8B011B28-B5A9-43F4-8BCC-E7FAC916F4E6}"/>
          </ac:spMkLst>
        </pc:spChg>
        <pc:spChg chg="add">
          <ac:chgData name="Zhigalov Roman" userId="1f97e9fdf7779aa5" providerId="Windows Live" clId="Web-{EA0340B4-BC6F-44DF-B375-F5B3057022FE}" dt="2021-12-18T16:29:20.640" v="54"/>
          <ac:spMkLst>
            <pc:docMk/>
            <pc:sldMk cId="106045706" sldId="259"/>
            <ac:spMk id="8" creationId="{4522B21E-B2B9-4C72-9A71-C87EFD137480}"/>
          </ac:spMkLst>
        </pc:spChg>
        <pc:spChg chg="add">
          <ac:chgData name="Zhigalov Roman" userId="1f97e9fdf7779aa5" providerId="Windows Live" clId="Web-{EA0340B4-BC6F-44DF-B375-F5B3057022FE}" dt="2021-12-18T16:29:20.640" v="54"/>
          <ac:spMkLst>
            <pc:docMk/>
            <pc:sldMk cId="106045706" sldId="259"/>
            <ac:spMk id="10" creationId="{5EB7D2A2-F448-44D4-938C-DC84CBCB3B1E}"/>
          </ac:spMkLst>
        </pc:spChg>
        <pc:spChg chg="add">
          <ac:chgData name="Zhigalov Roman" userId="1f97e9fdf7779aa5" providerId="Windows Live" clId="Web-{EA0340B4-BC6F-44DF-B375-F5B3057022FE}" dt="2021-12-18T16:29:20.640" v="54"/>
          <ac:spMkLst>
            <pc:docMk/>
            <pc:sldMk cId="106045706" sldId="259"/>
            <ac:spMk id="12" creationId="{871AEA07-1E14-44B4-8E55-64EF049CD66F}"/>
          </ac:spMkLst>
        </pc:spChg>
        <pc:cxnChg chg="add">
          <ac:chgData name="Zhigalov Roman" userId="1f97e9fdf7779aa5" providerId="Windows Live" clId="Web-{EA0340B4-BC6F-44DF-B375-F5B3057022FE}" dt="2021-12-18T16:29:20.640" v="54"/>
          <ac:cxnSpMkLst>
            <pc:docMk/>
            <pc:sldMk cId="106045706" sldId="259"/>
            <ac:cxnSpMk id="14" creationId="{F7C8EA93-3210-4C62-99E9-153C275E3A87}"/>
          </ac:cxnSpMkLst>
        </pc:cxnChg>
      </pc:sldChg>
      <pc:sldChg chg="addSp delSp modSp new mod setBg">
        <pc:chgData name="Zhigalov Roman" userId="1f97e9fdf7779aa5" providerId="Windows Live" clId="Web-{EA0340B4-BC6F-44DF-B375-F5B3057022FE}" dt="2021-12-18T17:22:28.257" v="72"/>
        <pc:sldMkLst>
          <pc:docMk/>
          <pc:sldMk cId="3727606357" sldId="260"/>
        </pc:sldMkLst>
        <pc:spChg chg="mod">
          <ac:chgData name="Zhigalov Roman" userId="1f97e9fdf7779aa5" providerId="Windows Live" clId="Web-{EA0340B4-BC6F-44DF-B375-F5B3057022FE}" dt="2021-12-18T17:22:28.257" v="72"/>
          <ac:spMkLst>
            <pc:docMk/>
            <pc:sldMk cId="3727606357" sldId="260"/>
            <ac:spMk id="2" creationId="{15E4A9CD-7B0C-4BCA-8506-3B458D3A526D}"/>
          </ac:spMkLst>
        </pc:spChg>
        <pc:spChg chg="del">
          <ac:chgData name="Zhigalov Roman" userId="1f97e9fdf7779aa5" providerId="Windows Live" clId="Web-{EA0340B4-BC6F-44DF-B375-F5B3057022FE}" dt="2021-12-18T17:22:19.569" v="56"/>
          <ac:spMkLst>
            <pc:docMk/>
            <pc:sldMk cId="3727606357" sldId="260"/>
            <ac:spMk id="3" creationId="{6975D49A-70C1-4F84-9F24-646CD24C4069}"/>
          </ac:spMkLst>
        </pc:spChg>
        <pc:spChg chg="add">
          <ac:chgData name="Zhigalov Roman" userId="1f97e9fdf7779aa5" providerId="Windows Live" clId="Web-{EA0340B4-BC6F-44DF-B375-F5B3057022FE}" dt="2021-12-18T17:22:28.257" v="72"/>
          <ac:spMkLst>
            <pc:docMk/>
            <pc:sldMk cId="3727606357" sldId="260"/>
            <ac:spMk id="9" creationId="{665DBBEF-238B-476B-96AB-8AAC3224ECEA}"/>
          </ac:spMkLst>
        </pc:spChg>
        <pc:spChg chg="add">
          <ac:chgData name="Zhigalov Roman" userId="1f97e9fdf7779aa5" providerId="Windows Live" clId="Web-{EA0340B4-BC6F-44DF-B375-F5B3057022FE}" dt="2021-12-18T17:22:28.257" v="72"/>
          <ac:spMkLst>
            <pc:docMk/>
            <pc:sldMk cId="3727606357" sldId="260"/>
            <ac:spMk id="11" creationId="{3FCFB1DE-0B7E-48CC-BA90-B2AB0889F9D6}"/>
          </ac:spMkLst>
        </pc:spChg>
        <pc:picChg chg="add mod ord">
          <ac:chgData name="Zhigalov Roman" userId="1f97e9fdf7779aa5" providerId="Windows Live" clId="Web-{EA0340B4-BC6F-44DF-B375-F5B3057022FE}" dt="2021-12-18T17:22:28.257" v="72"/>
          <ac:picMkLst>
            <pc:docMk/>
            <pc:sldMk cId="3727606357" sldId="260"/>
            <ac:picMk id="4" creationId="{65B48031-27F4-4C8C-BDD9-C3CCBFB2AD59}"/>
          </ac:picMkLst>
        </pc:picChg>
      </pc:sldChg>
      <pc:sldChg chg="addSp delSp modSp new mod setBg">
        <pc:chgData name="Zhigalov Roman" userId="1f97e9fdf7779aa5" providerId="Windows Live" clId="Web-{EA0340B4-BC6F-44DF-B375-F5B3057022FE}" dt="2021-12-18T17:22:55.336" v="111"/>
        <pc:sldMkLst>
          <pc:docMk/>
          <pc:sldMk cId="3935179913" sldId="261"/>
        </pc:sldMkLst>
        <pc:spChg chg="mod">
          <ac:chgData name="Zhigalov Roman" userId="1f97e9fdf7779aa5" providerId="Windows Live" clId="Web-{EA0340B4-BC6F-44DF-B375-F5B3057022FE}" dt="2021-12-18T17:22:55.336" v="111"/>
          <ac:spMkLst>
            <pc:docMk/>
            <pc:sldMk cId="3935179913" sldId="261"/>
            <ac:spMk id="2" creationId="{38568382-E849-4635-BA35-4528F4B22CFB}"/>
          </ac:spMkLst>
        </pc:spChg>
        <pc:spChg chg="del">
          <ac:chgData name="Zhigalov Roman" userId="1f97e9fdf7779aa5" providerId="Windows Live" clId="Web-{EA0340B4-BC6F-44DF-B375-F5B3057022FE}" dt="2021-12-18T17:22:42.304" v="74"/>
          <ac:spMkLst>
            <pc:docMk/>
            <pc:sldMk cId="3935179913" sldId="261"/>
            <ac:spMk id="3" creationId="{6AEE174F-9B6F-444C-A002-FFE53FFDEA49}"/>
          </ac:spMkLst>
        </pc:spChg>
        <pc:spChg chg="add">
          <ac:chgData name="Zhigalov Roman" userId="1f97e9fdf7779aa5" providerId="Windows Live" clId="Web-{EA0340B4-BC6F-44DF-B375-F5B3057022FE}" dt="2021-12-18T17:22:55.336" v="111"/>
          <ac:spMkLst>
            <pc:docMk/>
            <pc:sldMk cId="3935179913" sldId="261"/>
            <ac:spMk id="9" creationId="{665DBBEF-238B-476B-96AB-8AAC3224ECEA}"/>
          </ac:spMkLst>
        </pc:spChg>
        <pc:spChg chg="add">
          <ac:chgData name="Zhigalov Roman" userId="1f97e9fdf7779aa5" providerId="Windows Live" clId="Web-{EA0340B4-BC6F-44DF-B375-F5B3057022FE}" dt="2021-12-18T17:22:55.336" v="111"/>
          <ac:spMkLst>
            <pc:docMk/>
            <pc:sldMk cId="3935179913" sldId="261"/>
            <ac:spMk id="11" creationId="{3FCFB1DE-0B7E-48CC-BA90-B2AB0889F9D6}"/>
          </ac:spMkLst>
        </pc:spChg>
        <pc:picChg chg="add mod ord">
          <ac:chgData name="Zhigalov Roman" userId="1f97e9fdf7779aa5" providerId="Windows Live" clId="Web-{EA0340B4-BC6F-44DF-B375-F5B3057022FE}" dt="2021-12-18T17:22:55.336" v="111"/>
          <ac:picMkLst>
            <pc:docMk/>
            <pc:sldMk cId="3935179913" sldId="261"/>
            <ac:picMk id="4" creationId="{C0425100-DBBA-418C-9C3E-5B1A71C12213}"/>
          </ac:picMkLst>
        </pc:picChg>
      </pc:sldChg>
      <pc:sldChg chg="addSp delSp modSp new mod setBg">
        <pc:chgData name="Zhigalov Roman" userId="1f97e9fdf7779aa5" providerId="Windows Live" clId="Web-{EA0340B4-BC6F-44DF-B375-F5B3057022FE}" dt="2021-12-18T17:23:35.587" v="139"/>
        <pc:sldMkLst>
          <pc:docMk/>
          <pc:sldMk cId="3417060833" sldId="262"/>
        </pc:sldMkLst>
        <pc:spChg chg="mod">
          <ac:chgData name="Zhigalov Roman" userId="1f97e9fdf7779aa5" providerId="Windows Live" clId="Web-{EA0340B4-BC6F-44DF-B375-F5B3057022FE}" dt="2021-12-18T17:23:35.587" v="139"/>
          <ac:spMkLst>
            <pc:docMk/>
            <pc:sldMk cId="3417060833" sldId="262"/>
            <ac:spMk id="2" creationId="{4644C919-82AC-4839-9F97-0582C07E3946}"/>
          </ac:spMkLst>
        </pc:spChg>
        <pc:spChg chg="del">
          <ac:chgData name="Zhigalov Roman" userId="1f97e9fdf7779aa5" providerId="Windows Live" clId="Web-{EA0340B4-BC6F-44DF-B375-F5B3057022FE}" dt="2021-12-18T17:23:22.258" v="113"/>
          <ac:spMkLst>
            <pc:docMk/>
            <pc:sldMk cId="3417060833" sldId="262"/>
            <ac:spMk id="3" creationId="{68E75335-D9B0-4DBC-9FAC-7CBD93B58B9C}"/>
          </ac:spMkLst>
        </pc:spChg>
        <pc:spChg chg="add">
          <ac:chgData name="Zhigalov Roman" userId="1f97e9fdf7779aa5" providerId="Windows Live" clId="Web-{EA0340B4-BC6F-44DF-B375-F5B3057022FE}" dt="2021-12-18T17:23:35.587" v="139"/>
          <ac:spMkLst>
            <pc:docMk/>
            <pc:sldMk cId="3417060833" sldId="262"/>
            <ac:spMk id="6" creationId="{9B7AD9F6-8CE7-4299-8FC6-328F4DCD3FF9}"/>
          </ac:spMkLst>
        </pc:spChg>
        <pc:spChg chg="add">
          <ac:chgData name="Zhigalov Roman" userId="1f97e9fdf7779aa5" providerId="Windows Live" clId="Web-{EA0340B4-BC6F-44DF-B375-F5B3057022FE}" dt="2021-12-18T17:23:35.587" v="139"/>
          <ac:spMkLst>
            <pc:docMk/>
            <pc:sldMk cId="3417060833" sldId="262"/>
            <ac:spMk id="7" creationId="{F49775AF-8896-43EE-92C6-83497D6DC56F}"/>
          </ac:spMkLst>
        </pc:spChg>
        <pc:spChg chg="add del">
          <ac:chgData name="Zhigalov Roman" userId="1f97e9fdf7779aa5" providerId="Windows Live" clId="Web-{EA0340B4-BC6F-44DF-B375-F5B3057022FE}" dt="2021-12-18T17:23:35.587" v="138"/>
          <ac:spMkLst>
            <pc:docMk/>
            <pc:sldMk cId="3417060833" sldId="262"/>
            <ac:spMk id="9" creationId="{665DBBEF-238B-476B-96AB-8AAC3224ECEA}"/>
          </ac:spMkLst>
        </pc:spChg>
        <pc:spChg chg="add del">
          <ac:chgData name="Zhigalov Roman" userId="1f97e9fdf7779aa5" providerId="Windows Live" clId="Web-{EA0340B4-BC6F-44DF-B375-F5B3057022FE}" dt="2021-12-18T17:23:35.587" v="138"/>
          <ac:spMkLst>
            <pc:docMk/>
            <pc:sldMk cId="3417060833" sldId="262"/>
            <ac:spMk id="11" creationId="{3FCFB1DE-0B7E-48CC-BA90-B2AB0889F9D6}"/>
          </ac:spMkLst>
        </pc:spChg>
        <pc:picChg chg="add mod ord">
          <ac:chgData name="Zhigalov Roman" userId="1f97e9fdf7779aa5" providerId="Windows Live" clId="Web-{EA0340B4-BC6F-44DF-B375-F5B3057022FE}" dt="2021-12-18T17:23:35.587" v="139"/>
          <ac:picMkLst>
            <pc:docMk/>
            <pc:sldMk cId="3417060833" sldId="262"/>
            <ac:picMk id="4" creationId="{6280D224-77B6-4E17-85AB-1DB9C63210F4}"/>
          </ac:picMkLst>
        </pc:picChg>
      </pc:sldChg>
      <pc:sldChg chg="addSp delSp modSp new mod setBg">
        <pc:chgData name="Zhigalov Roman" userId="1f97e9fdf7779aa5" providerId="Windows Live" clId="Web-{EA0340B4-BC6F-44DF-B375-F5B3057022FE}" dt="2021-12-18T17:24:12.994" v="149"/>
        <pc:sldMkLst>
          <pc:docMk/>
          <pc:sldMk cId="1485545834" sldId="263"/>
        </pc:sldMkLst>
        <pc:spChg chg="mod">
          <ac:chgData name="Zhigalov Roman" userId="1f97e9fdf7779aa5" providerId="Windows Live" clId="Web-{EA0340B4-BC6F-44DF-B375-F5B3057022FE}" dt="2021-12-18T17:24:12.994" v="149"/>
          <ac:spMkLst>
            <pc:docMk/>
            <pc:sldMk cId="1485545834" sldId="263"/>
            <ac:spMk id="2" creationId="{54A4AB07-0516-428D-BA73-2040AD1D30A3}"/>
          </ac:spMkLst>
        </pc:spChg>
        <pc:spChg chg="del">
          <ac:chgData name="Zhigalov Roman" userId="1f97e9fdf7779aa5" providerId="Windows Live" clId="Web-{EA0340B4-BC6F-44DF-B375-F5B3057022FE}" dt="2021-12-18T17:24:05.713" v="141"/>
          <ac:spMkLst>
            <pc:docMk/>
            <pc:sldMk cId="1485545834" sldId="263"/>
            <ac:spMk id="3" creationId="{DB125F30-8630-4CCD-B42C-07955A2944B6}"/>
          </ac:spMkLst>
        </pc:spChg>
        <pc:spChg chg="add">
          <ac:chgData name="Zhigalov Roman" userId="1f97e9fdf7779aa5" providerId="Windows Live" clId="Web-{EA0340B4-BC6F-44DF-B375-F5B3057022FE}" dt="2021-12-18T17:24:12.994" v="149"/>
          <ac:spMkLst>
            <pc:docMk/>
            <pc:sldMk cId="1485545834" sldId="263"/>
            <ac:spMk id="9" creationId="{9B7AD9F6-8CE7-4299-8FC6-328F4DCD3FF9}"/>
          </ac:spMkLst>
        </pc:spChg>
        <pc:spChg chg="add">
          <ac:chgData name="Zhigalov Roman" userId="1f97e9fdf7779aa5" providerId="Windows Live" clId="Web-{EA0340B4-BC6F-44DF-B375-F5B3057022FE}" dt="2021-12-18T17:24:12.994" v="149"/>
          <ac:spMkLst>
            <pc:docMk/>
            <pc:sldMk cId="1485545834" sldId="263"/>
            <ac:spMk id="11" creationId="{F49775AF-8896-43EE-92C6-83497D6DC56F}"/>
          </ac:spMkLst>
        </pc:spChg>
        <pc:picChg chg="add mod ord">
          <ac:chgData name="Zhigalov Roman" userId="1f97e9fdf7779aa5" providerId="Windows Live" clId="Web-{EA0340B4-BC6F-44DF-B375-F5B3057022FE}" dt="2021-12-18T17:24:12.994" v="149"/>
          <ac:picMkLst>
            <pc:docMk/>
            <pc:sldMk cId="1485545834" sldId="263"/>
            <ac:picMk id="4" creationId="{DEA3375F-8D5F-480B-BF10-3B5ED717EAD9}"/>
          </ac:picMkLst>
        </pc:picChg>
      </pc:sldChg>
      <pc:sldChg chg="addSp delSp modSp new mod setBg">
        <pc:chgData name="Zhigalov Roman" userId="1f97e9fdf7779aa5" providerId="Windows Live" clId="Web-{EA0340B4-BC6F-44DF-B375-F5B3057022FE}" dt="2021-12-18T17:24:51.042" v="158"/>
        <pc:sldMkLst>
          <pc:docMk/>
          <pc:sldMk cId="1674201647" sldId="264"/>
        </pc:sldMkLst>
        <pc:spChg chg="mod">
          <ac:chgData name="Zhigalov Roman" userId="1f97e9fdf7779aa5" providerId="Windows Live" clId="Web-{EA0340B4-BC6F-44DF-B375-F5B3057022FE}" dt="2021-12-18T17:24:51.042" v="158"/>
          <ac:spMkLst>
            <pc:docMk/>
            <pc:sldMk cId="1674201647" sldId="264"/>
            <ac:spMk id="2" creationId="{D7550050-CB8D-4FE2-A16D-7162F5EA7655}"/>
          </ac:spMkLst>
        </pc:spChg>
        <pc:spChg chg="mod">
          <ac:chgData name="Zhigalov Roman" userId="1f97e9fdf7779aa5" providerId="Windows Live" clId="Web-{EA0340B4-BC6F-44DF-B375-F5B3057022FE}" dt="2021-12-18T17:24:51.042" v="158"/>
          <ac:spMkLst>
            <pc:docMk/>
            <pc:sldMk cId="1674201647" sldId="264"/>
            <ac:spMk id="3" creationId="{EFC815C3-8100-4BC0-8E2B-E3F9B29F80AA}"/>
          </ac:spMkLst>
        </pc:spChg>
        <pc:spChg chg="add">
          <ac:chgData name="Zhigalov Roman" userId="1f97e9fdf7779aa5" providerId="Windows Live" clId="Web-{EA0340B4-BC6F-44DF-B375-F5B3057022FE}" dt="2021-12-18T17:24:51.042" v="158"/>
          <ac:spMkLst>
            <pc:docMk/>
            <pc:sldMk cId="1674201647" sldId="264"/>
            <ac:spMk id="5" creationId="{4522B21E-B2B9-4C72-9A71-C87EFD137480}"/>
          </ac:spMkLst>
        </pc:spChg>
        <pc:spChg chg="add">
          <ac:chgData name="Zhigalov Roman" userId="1f97e9fdf7779aa5" providerId="Windows Live" clId="Web-{EA0340B4-BC6F-44DF-B375-F5B3057022FE}" dt="2021-12-18T17:24:51.042" v="158"/>
          <ac:spMkLst>
            <pc:docMk/>
            <pc:sldMk cId="1674201647" sldId="264"/>
            <ac:spMk id="6" creationId="{5EB7D2A2-F448-44D4-938C-DC84CBCB3B1E}"/>
          </ac:spMkLst>
        </pc:spChg>
        <pc:spChg chg="add del">
          <ac:chgData name="Zhigalov Roman" userId="1f97e9fdf7779aa5" providerId="Windows Live" clId="Web-{EA0340B4-BC6F-44DF-B375-F5B3057022FE}" dt="2021-12-18T17:24:51.042" v="157"/>
          <ac:spMkLst>
            <pc:docMk/>
            <pc:sldMk cId="1674201647" sldId="264"/>
            <ac:spMk id="8" creationId="{943CAA20-3569-4189-9E48-239A229A86CA}"/>
          </ac:spMkLst>
        </pc:spChg>
        <pc:spChg chg="add del">
          <ac:chgData name="Zhigalov Roman" userId="1f97e9fdf7779aa5" providerId="Windows Live" clId="Web-{EA0340B4-BC6F-44DF-B375-F5B3057022FE}" dt="2021-12-18T17:24:51.042" v="157"/>
          <ac:spMkLst>
            <pc:docMk/>
            <pc:sldMk cId="1674201647" sldId="264"/>
            <ac:spMk id="10" creationId="{DA542B6D-E775-4832-91DC-2D20F857813A}"/>
          </ac:spMkLst>
        </pc:spChg>
        <pc:spChg chg="add">
          <ac:chgData name="Zhigalov Roman" userId="1f97e9fdf7779aa5" providerId="Windows Live" clId="Web-{EA0340B4-BC6F-44DF-B375-F5B3057022FE}" dt="2021-12-18T17:24:51.042" v="158"/>
          <ac:spMkLst>
            <pc:docMk/>
            <pc:sldMk cId="1674201647" sldId="264"/>
            <ac:spMk id="12" creationId="{871AEA07-1E14-44B4-8E55-64EF049CD66F}"/>
          </ac:spMkLst>
        </pc:spChg>
        <pc:cxnChg chg="add">
          <ac:chgData name="Zhigalov Roman" userId="1f97e9fdf7779aa5" providerId="Windows Live" clId="Web-{EA0340B4-BC6F-44DF-B375-F5B3057022FE}" dt="2021-12-18T17:24:51.042" v="158"/>
          <ac:cxnSpMkLst>
            <pc:docMk/>
            <pc:sldMk cId="1674201647" sldId="264"/>
            <ac:cxnSpMk id="14" creationId="{F7C8EA93-3210-4C62-99E9-153C275E3A87}"/>
          </ac:cxnSpMkLst>
        </pc:cxnChg>
      </pc:sldChg>
      <pc:sldChg chg="addSp delSp modSp new mod setBg">
        <pc:chgData name="Zhigalov Roman" userId="1f97e9fdf7779aa5" providerId="Windows Live" clId="Web-{EA0340B4-BC6F-44DF-B375-F5B3057022FE}" dt="2021-12-18T17:26:32.576" v="281"/>
        <pc:sldMkLst>
          <pc:docMk/>
          <pc:sldMk cId="4094246123" sldId="265"/>
        </pc:sldMkLst>
        <pc:spChg chg="mod">
          <ac:chgData name="Zhigalov Roman" userId="1f97e9fdf7779aa5" providerId="Windows Live" clId="Web-{EA0340B4-BC6F-44DF-B375-F5B3057022FE}" dt="2021-12-18T17:26:32.576" v="281"/>
          <ac:spMkLst>
            <pc:docMk/>
            <pc:sldMk cId="4094246123" sldId="265"/>
            <ac:spMk id="2" creationId="{A726D5D2-3BBB-410B-971F-4C8D9B9B4135}"/>
          </ac:spMkLst>
        </pc:spChg>
        <pc:spChg chg="mod">
          <ac:chgData name="Zhigalov Roman" userId="1f97e9fdf7779aa5" providerId="Windows Live" clId="Web-{EA0340B4-BC6F-44DF-B375-F5B3057022FE}" dt="2021-12-18T17:26:32.576" v="281"/>
          <ac:spMkLst>
            <pc:docMk/>
            <pc:sldMk cId="4094246123" sldId="265"/>
            <ac:spMk id="3" creationId="{D0BD7B47-B0CD-4215-81C9-76146B3BEB13}"/>
          </ac:spMkLst>
        </pc:spChg>
        <pc:spChg chg="add">
          <ac:chgData name="Zhigalov Roman" userId="1f97e9fdf7779aa5" providerId="Windows Live" clId="Web-{EA0340B4-BC6F-44DF-B375-F5B3057022FE}" dt="2021-12-18T17:26:32.576" v="281"/>
          <ac:spMkLst>
            <pc:docMk/>
            <pc:sldMk cId="4094246123" sldId="265"/>
            <ac:spMk id="5" creationId="{B6CDA21F-E7AF-4C75-8395-33F58D5B0E45}"/>
          </ac:spMkLst>
        </pc:spChg>
        <pc:spChg chg="add del">
          <ac:chgData name="Zhigalov Roman" userId="1f97e9fdf7779aa5" providerId="Windows Live" clId="Web-{EA0340B4-BC6F-44DF-B375-F5B3057022FE}" dt="2021-12-18T17:26:32.561" v="280"/>
          <ac:spMkLst>
            <pc:docMk/>
            <pc:sldMk cId="4094246123" sldId="265"/>
            <ac:spMk id="8" creationId="{777A147A-9ED8-46B4-8660-1B3C2AA880B5}"/>
          </ac:spMkLst>
        </pc:spChg>
        <pc:spChg chg="add del">
          <ac:chgData name="Zhigalov Roman" userId="1f97e9fdf7779aa5" providerId="Windows Live" clId="Web-{EA0340B4-BC6F-44DF-B375-F5B3057022FE}" dt="2021-12-18T17:26:32.561" v="280"/>
          <ac:spMkLst>
            <pc:docMk/>
            <pc:sldMk cId="4094246123" sldId="265"/>
            <ac:spMk id="10" creationId="{5D6C15A0-C087-4593-8414-2B4EC1CDC3DE}"/>
          </ac:spMkLst>
        </pc:spChg>
        <pc:spChg chg="add">
          <ac:chgData name="Zhigalov Roman" userId="1f97e9fdf7779aa5" providerId="Windows Live" clId="Web-{EA0340B4-BC6F-44DF-B375-F5B3057022FE}" dt="2021-12-18T17:26:32.576" v="281"/>
          <ac:spMkLst>
            <pc:docMk/>
            <pc:sldMk cId="4094246123" sldId="265"/>
            <ac:spMk id="15" creationId="{D5B0017B-2ECA-49AF-B397-DC140825DF8D}"/>
          </ac:spMkLst>
        </pc:spChg>
        <pc:grpChg chg="add">
          <ac:chgData name="Zhigalov Roman" userId="1f97e9fdf7779aa5" providerId="Windows Live" clId="Web-{EA0340B4-BC6F-44DF-B375-F5B3057022FE}" dt="2021-12-18T17:26:32.576" v="281"/>
          <ac:grpSpMkLst>
            <pc:docMk/>
            <pc:sldMk cId="4094246123" sldId="265"/>
            <ac:grpSpMk id="6" creationId="{AE1C45F0-260A-458C-96ED-C1F6D2151219}"/>
          </ac:grpSpMkLst>
        </pc:grpChg>
        <pc:cxnChg chg="add">
          <ac:chgData name="Zhigalov Roman" userId="1f97e9fdf7779aa5" providerId="Windows Live" clId="Web-{EA0340B4-BC6F-44DF-B375-F5B3057022FE}" dt="2021-12-18T17:26:32.576" v="281"/>
          <ac:cxnSpMkLst>
            <pc:docMk/>
            <pc:sldMk cId="4094246123" sldId="265"/>
            <ac:cxnSpMk id="17" creationId="{6CF1BAF6-AD41-4082-B212-8A1F9A2E8779}"/>
          </ac:cxnSpMkLst>
        </pc:cxnChg>
      </pc:sldChg>
      <pc:sldChg chg="addSp delSp modSp new mod setBg">
        <pc:chgData name="Zhigalov Roman" userId="1f97e9fdf7779aa5" providerId="Windows Live" clId="Web-{EA0340B4-BC6F-44DF-B375-F5B3057022FE}" dt="2021-12-18T17:26:47.280" v="284"/>
        <pc:sldMkLst>
          <pc:docMk/>
          <pc:sldMk cId="3242829246" sldId="266"/>
        </pc:sldMkLst>
        <pc:spChg chg="del">
          <ac:chgData name="Zhigalov Roman" userId="1f97e9fdf7779aa5" providerId="Windows Live" clId="Web-{EA0340B4-BC6F-44DF-B375-F5B3057022FE}" dt="2021-12-18T17:26:47.280" v="284"/>
          <ac:spMkLst>
            <pc:docMk/>
            <pc:sldMk cId="3242829246" sldId="266"/>
            <ac:spMk id="2" creationId="{AEB8D400-A4A0-48DD-BC61-6E86125B2C8C}"/>
          </ac:spMkLst>
        </pc:spChg>
        <pc:spChg chg="del">
          <ac:chgData name="Zhigalov Roman" userId="1f97e9fdf7779aa5" providerId="Windows Live" clId="Web-{EA0340B4-BC6F-44DF-B375-F5B3057022FE}" dt="2021-12-18T17:26:44.405" v="283"/>
          <ac:spMkLst>
            <pc:docMk/>
            <pc:sldMk cId="3242829246" sldId="266"/>
            <ac:spMk id="3" creationId="{D9D4A80A-178E-41BC-858E-788E2EF50734}"/>
          </ac:spMkLst>
        </pc:spChg>
        <pc:picChg chg="add mod ord">
          <ac:chgData name="Zhigalov Roman" userId="1f97e9fdf7779aa5" providerId="Windows Live" clId="Web-{EA0340B4-BC6F-44DF-B375-F5B3057022FE}" dt="2021-12-18T17:26:47.280" v="284"/>
          <ac:picMkLst>
            <pc:docMk/>
            <pc:sldMk cId="3242829246" sldId="266"/>
            <ac:picMk id="4" creationId="{C1B82057-18B3-41D3-BD89-AB6DEABBBAF1}"/>
          </ac:picMkLst>
        </pc:picChg>
      </pc:sldChg>
      <pc:sldChg chg="addSp delSp modSp new mod setBg">
        <pc:chgData name="Zhigalov Roman" userId="1f97e9fdf7779aa5" providerId="Windows Live" clId="Web-{EA0340B4-BC6F-44DF-B375-F5B3057022FE}" dt="2021-12-18T17:27:29.031" v="289"/>
        <pc:sldMkLst>
          <pc:docMk/>
          <pc:sldMk cId="2800835239" sldId="267"/>
        </pc:sldMkLst>
        <pc:spChg chg="mod">
          <ac:chgData name="Zhigalov Roman" userId="1f97e9fdf7779aa5" providerId="Windows Live" clId="Web-{EA0340B4-BC6F-44DF-B375-F5B3057022FE}" dt="2021-12-18T17:27:29.031" v="289"/>
          <ac:spMkLst>
            <pc:docMk/>
            <pc:sldMk cId="2800835239" sldId="267"/>
            <ac:spMk id="2" creationId="{6808040B-9DF2-427D-9F7A-E6281460EC84}"/>
          </ac:spMkLst>
        </pc:spChg>
        <pc:spChg chg="del">
          <ac:chgData name="Zhigalov Roman" userId="1f97e9fdf7779aa5" providerId="Windows Live" clId="Web-{EA0340B4-BC6F-44DF-B375-F5B3057022FE}" dt="2021-12-18T17:27:21.640" v="286"/>
          <ac:spMkLst>
            <pc:docMk/>
            <pc:sldMk cId="2800835239" sldId="267"/>
            <ac:spMk id="3" creationId="{5E918AE7-1B3E-49E0-873D-CDD13B44884A}"/>
          </ac:spMkLst>
        </pc:spChg>
        <pc:spChg chg="add">
          <ac:chgData name="Zhigalov Roman" userId="1f97e9fdf7779aa5" providerId="Windows Live" clId="Web-{EA0340B4-BC6F-44DF-B375-F5B3057022FE}" dt="2021-12-18T17:27:29.031" v="289"/>
          <ac:spMkLst>
            <pc:docMk/>
            <pc:sldMk cId="2800835239" sldId="267"/>
            <ac:spMk id="9" creationId="{9B7AD9F6-8CE7-4299-8FC6-328F4DCD3FF9}"/>
          </ac:spMkLst>
        </pc:spChg>
        <pc:spChg chg="add">
          <ac:chgData name="Zhigalov Roman" userId="1f97e9fdf7779aa5" providerId="Windows Live" clId="Web-{EA0340B4-BC6F-44DF-B375-F5B3057022FE}" dt="2021-12-18T17:27:29.031" v="289"/>
          <ac:spMkLst>
            <pc:docMk/>
            <pc:sldMk cId="2800835239" sldId="267"/>
            <ac:spMk id="11" creationId="{F49775AF-8896-43EE-92C6-83497D6DC56F}"/>
          </ac:spMkLst>
        </pc:spChg>
        <pc:picChg chg="add mod ord">
          <ac:chgData name="Zhigalov Roman" userId="1f97e9fdf7779aa5" providerId="Windows Live" clId="Web-{EA0340B4-BC6F-44DF-B375-F5B3057022FE}" dt="2021-12-18T17:27:29.031" v="289"/>
          <ac:picMkLst>
            <pc:docMk/>
            <pc:sldMk cId="2800835239" sldId="267"/>
            <ac:picMk id="4" creationId="{3E89D577-4192-462D-AB33-D02B8EA1720A}"/>
          </ac:picMkLst>
        </pc:picChg>
      </pc:sldChg>
      <pc:sldChg chg="addSp modSp new mod setBg">
        <pc:chgData name="Zhigalov Roman" userId="1f97e9fdf7779aa5" providerId="Windows Live" clId="Web-{EA0340B4-BC6F-44DF-B375-F5B3057022FE}" dt="2021-12-18T17:28:08.579" v="302"/>
        <pc:sldMkLst>
          <pc:docMk/>
          <pc:sldMk cId="4271450233" sldId="268"/>
        </pc:sldMkLst>
        <pc:spChg chg="mod">
          <ac:chgData name="Zhigalov Roman" userId="1f97e9fdf7779aa5" providerId="Windows Live" clId="Web-{EA0340B4-BC6F-44DF-B375-F5B3057022FE}" dt="2021-12-18T17:28:08.579" v="302"/>
          <ac:spMkLst>
            <pc:docMk/>
            <pc:sldMk cId="4271450233" sldId="268"/>
            <ac:spMk id="2" creationId="{0ABBE6CF-BB16-4B81-A2FD-0BE3D91713E4}"/>
          </ac:spMkLst>
        </pc:spChg>
        <pc:spChg chg="mod">
          <ac:chgData name="Zhigalov Roman" userId="1f97e9fdf7779aa5" providerId="Windows Live" clId="Web-{EA0340B4-BC6F-44DF-B375-F5B3057022FE}" dt="2021-12-18T17:28:08.579" v="302"/>
          <ac:spMkLst>
            <pc:docMk/>
            <pc:sldMk cId="4271450233" sldId="268"/>
            <ac:spMk id="3" creationId="{85374C74-ABC0-4844-A56E-3242DC6FC76D}"/>
          </ac:spMkLst>
        </pc:spChg>
        <pc:spChg chg="add">
          <ac:chgData name="Zhigalov Roman" userId="1f97e9fdf7779aa5" providerId="Windows Live" clId="Web-{EA0340B4-BC6F-44DF-B375-F5B3057022FE}" dt="2021-12-18T17:28:08.579" v="302"/>
          <ac:spMkLst>
            <pc:docMk/>
            <pc:sldMk cId="4271450233" sldId="268"/>
            <ac:spMk id="8" creationId="{4522B21E-B2B9-4C72-9A71-C87EFD137480}"/>
          </ac:spMkLst>
        </pc:spChg>
        <pc:spChg chg="add">
          <ac:chgData name="Zhigalov Roman" userId="1f97e9fdf7779aa5" providerId="Windows Live" clId="Web-{EA0340B4-BC6F-44DF-B375-F5B3057022FE}" dt="2021-12-18T17:28:08.579" v="302"/>
          <ac:spMkLst>
            <pc:docMk/>
            <pc:sldMk cId="4271450233" sldId="268"/>
            <ac:spMk id="10" creationId="{5EB7D2A2-F448-44D4-938C-DC84CBCB3B1E}"/>
          </ac:spMkLst>
        </pc:spChg>
        <pc:spChg chg="add">
          <ac:chgData name="Zhigalov Roman" userId="1f97e9fdf7779aa5" providerId="Windows Live" clId="Web-{EA0340B4-BC6F-44DF-B375-F5B3057022FE}" dt="2021-12-18T17:28:08.579" v="302"/>
          <ac:spMkLst>
            <pc:docMk/>
            <pc:sldMk cId="4271450233" sldId="268"/>
            <ac:spMk id="12" creationId="{871AEA07-1E14-44B4-8E55-64EF049CD66F}"/>
          </ac:spMkLst>
        </pc:spChg>
        <pc:cxnChg chg="add">
          <ac:chgData name="Zhigalov Roman" userId="1f97e9fdf7779aa5" providerId="Windows Live" clId="Web-{EA0340B4-BC6F-44DF-B375-F5B3057022FE}" dt="2021-12-18T17:28:08.579" v="302"/>
          <ac:cxnSpMkLst>
            <pc:docMk/>
            <pc:sldMk cId="4271450233" sldId="268"/>
            <ac:cxnSpMk id="14" creationId="{F7C8EA93-3210-4C62-99E9-153C275E3A87}"/>
          </ac:cxnSpMkLst>
        </pc:cxnChg>
      </pc:sldChg>
      <pc:sldChg chg="addSp delSp modSp new mod setBg addAnim">
        <pc:chgData name="Zhigalov Roman" userId="1f97e9fdf7779aa5" providerId="Windows Live" clId="Web-{EA0340B4-BC6F-44DF-B375-F5B3057022FE}" dt="2021-12-18T17:29:42.832" v="365"/>
        <pc:sldMkLst>
          <pc:docMk/>
          <pc:sldMk cId="156414967" sldId="269"/>
        </pc:sldMkLst>
        <pc:spChg chg="mod">
          <ac:chgData name="Zhigalov Roman" userId="1f97e9fdf7779aa5" providerId="Windows Live" clId="Web-{EA0340B4-BC6F-44DF-B375-F5B3057022FE}" dt="2021-12-18T17:29:42.832" v="364"/>
          <ac:spMkLst>
            <pc:docMk/>
            <pc:sldMk cId="156414967" sldId="269"/>
            <ac:spMk id="2" creationId="{164356BB-66A8-4ABD-83C8-CB8806AF86C9}"/>
          </ac:spMkLst>
        </pc:spChg>
        <pc:spChg chg="add del">
          <ac:chgData name="Zhigalov Roman" userId="1f97e9fdf7779aa5" providerId="Windows Live" clId="Web-{EA0340B4-BC6F-44DF-B375-F5B3057022FE}" dt="2021-12-18T17:29:19.956" v="306"/>
          <ac:spMkLst>
            <pc:docMk/>
            <pc:sldMk cId="156414967" sldId="269"/>
            <ac:spMk id="3" creationId="{E256C918-83FA-4320-BCD7-B970B85FC185}"/>
          </ac:spMkLst>
        </pc:spChg>
        <pc:spChg chg="mod">
          <ac:chgData name="Zhigalov Roman" userId="1f97e9fdf7779aa5" providerId="Windows Live" clId="Web-{EA0340B4-BC6F-44DF-B375-F5B3057022FE}" dt="2021-12-18T17:29:42.832" v="364"/>
          <ac:spMkLst>
            <pc:docMk/>
            <pc:sldMk cId="156414967" sldId="269"/>
            <ac:spMk id="4" creationId="{637E63B9-ECF1-4C48-9DB6-D48D4F6CAEFD}"/>
          </ac:spMkLst>
        </pc:spChg>
        <pc:spChg chg="add">
          <ac:chgData name="Zhigalov Roman" userId="1f97e9fdf7779aa5" providerId="Windows Live" clId="Web-{EA0340B4-BC6F-44DF-B375-F5B3057022FE}" dt="2021-12-18T17:29:42.832" v="364"/>
          <ac:spMkLst>
            <pc:docMk/>
            <pc:sldMk cId="156414967" sldId="269"/>
            <ac:spMk id="11" creationId="{9B7AD9F6-8CE7-4299-8FC6-328F4DCD3FF9}"/>
          </ac:spMkLst>
        </pc:spChg>
        <pc:spChg chg="add">
          <ac:chgData name="Zhigalov Roman" userId="1f97e9fdf7779aa5" providerId="Windows Live" clId="Web-{EA0340B4-BC6F-44DF-B375-F5B3057022FE}" dt="2021-12-18T17:29:42.832" v="364"/>
          <ac:spMkLst>
            <pc:docMk/>
            <pc:sldMk cId="156414967" sldId="269"/>
            <ac:spMk id="13" creationId="{F49775AF-8896-43EE-92C6-83497D6DC56F}"/>
          </ac:spMkLst>
        </pc:spChg>
        <pc:picChg chg="add del mod ord">
          <ac:chgData name="Zhigalov Roman" userId="1f97e9fdf7779aa5" providerId="Windows Live" clId="Web-{EA0340B4-BC6F-44DF-B375-F5B3057022FE}" dt="2021-12-18T17:29:07.768" v="305"/>
          <ac:picMkLst>
            <pc:docMk/>
            <pc:sldMk cId="156414967" sldId="269"/>
            <ac:picMk id="5" creationId="{E290B86B-048A-42FA-BD52-85F8AF44EA9A}"/>
          </ac:picMkLst>
        </pc:picChg>
        <pc:picChg chg="add mod ord">
          <ac:chgData name="Zhigalov Roman" userId="1f97e9fdf7779aa5" providerId="Windows Live" clId="Web-{EA0340B4-BC6F-44DF-B375-F5B3057022FE}" dt="2021-12-18T17:29:42.832" v="364"/>
          <ac:picMkLst>
            <pc:docMk/>
            <pc:sldMk cId="156414967" sldId="269"/>
            <ac:picMk id="6" creationId="{0CDB6342-E04F-461D-8C27-7954C5D201F2}"/>
          </ac:picMkLst>
        </pc:picChg>
      </pc:sldChg>
      <pc:sldChg chg="addSp delSp modSp new mod setBg modClrScheme chgLayout">
        <pc:chgData name="Zhigalov Roman" userId="1f97e9fdf7779aa5" providerId="Windows Live" clId="Web-{EA0340B4-BC6F-44DF-B375-F5B3057022FE}" dt="2021-12-18T17:30:33.770" v="389" actId="20577"/>
        <pc:sldMkLst>
          <pc:docMk/>
          <pc:sldMk cId="1267059126" sldId="270"/>
        </pc:sldMkLst>
        <pc:spChg chg="add del mod ord">
          <ac:chgData name="Zhigalov Roman" userId="1f97e9fdf7779aa5" providerId="Windows Live" clId="Web-{EA0340B4-BC6F-44DF-B375-F5B3057022FE}" dt="2021-12-18T17:30:33.770" v="389" actId="20577"/>
          <ac:spMkLst>
            <pc:docMk/>
            <pc:sldMk cId="1267059126" sldId="270"/>
            <ac:spMk id="2" creationId="{14FBC6C6-9299-456C-9A1E-F29CADBCEBA6}"/>
          </ac:spMkLst>
        </pc:spChg>
        <pc:spChg chg="del mod ord">
          <ac:chgData name="Zhigalov Roman" userId="1f97e9fdf7779aa5" providerId="Windows Live" clId="Web-{EA0340B4-BC6F-44DF-B375-F5B3057022FE}" dt="2021-12-18T17:30:17.098" v="368"/>
          <ac:spMkLst>
            <pc:docMk/>
            <pc:sldMk cId="1267059126" sldId="270"/>
            <ac:spMk id="3" creationId="{6433225E-78B1-4391-BCE6-6B7646F0391F}"/>
          </ac:spMkLst>
        </pc:spChg>
        <pc:spChg chg="del">
          <ac:chgData name="Zhigalov Roman" userId="1f97e9fdf7779aa5" providerId="Windows Live" clId="Web-{EA0340B4-BC6F-44DF-B375-F5B3057022FE}" dt="2021-12-18T17:30:15.723" v="367"/>
          <ac:spMkLst>
            <pc:docMk/>
            <pc:sldMk cId="1267059126" sldId="270"/>
            <ac:spMk id="4" creationId="{C16BAEB7-0D36-4F4F-B760-A872FF2389F3}"/>
          </ac:spMkLst>
        </pc:spChg>
        <pc:spChg chg="add del">
          <ac:chgData name="Zhigalov Roman" userId="1f97e9fdf7779aa5" providerId="Windows Live" clId="Web-{EA0340B4-BC6F-44DF-B375-F5B3057022FE}" dt="2021-12-18T17:30:27.567" v="374"/>
          <ac:spMkLst>
            <pc:docMk/>
            <pc:sldMk cId="1267059126" sldId="270"/>
            <ac:spMk id="7" creationId="{F3060C83-F051-4F0E-ABAD-AA0DFC48B218}"/>
          </ac:spMkLst>
        </pc:spChg>
        <pc:spChg chg="add del">
          <ac:chgData name="Zhigalov Roman" userId="1f97e9fdf7779aa5" providerId="Windows Live" clId="Web-{EA0340B4-BC6F-44DF-B375-F5B3057022FE}" dt="2021-12-18T17:30:27.567" v="374"/>
          <ac:spMkLst>
            <pc:docMk/>
            <pc:sldMk cId="1267059126" sldId="270"/>
            <ac:spMk id="8" creationId="{83C98ABE-055B-441F-B07E-44F97F083C39}"/>
          </ac:spMkLst>
        </pc:spChg>
        <pc:spChg chg="add del">
          <ac:chgData name="Zhigalov Roman" userId="1f97e9fdf7779aa5" providerId="Windows Live" clId="Web-{EA0340B4-BC6F-44DF-B375-F5B3057022FE}" dt="2021-12-18T17:30:25.130" v="372"/>
          <ac:spMkLst>
            <pc:docMk/>
            <pc:sldMk cId="1267059126" sldId="270"/>
            <ac:spMk id="9" creationId="{A8CCCEF6-034D-4031-A90B-AA45BFDF15E1}"/>
          </ac:spMkLst>
        </pc:spChg>
        <pc:spChg chg="add del">
          <ac:chgData name="Zhigalov Roman" userId="1f97e9fdf7779aa5" providerId="Windows Live" clId="Web-{EA0340B4-BC6F-44DF-B375-F5B3057022FE}" dt="2021-12-18T17:30:22.661" v="370"/>
          <ac:spMkLst>
            <pc:docMk/>
            <pc:sldMk cId="1267059126" sldId="270"/>
            <ac:spMk id="10" creationId="{42A4FC2C-047E-45A5-965D-8E1E3BF09BC6}"/>
          </ac:spMkLst>
        </pc:spChg>
        <pc:spChg chg="add del">
          <ac:chgData name="Zhigalov Roman" userId="1f97e9fdf7779aa5" providerId="Windows Live" clId="Web-{EA0340B4-BC6F-44DF-B375-F5B3057022FE}" dt="2021-12-18T17:30:27.567" v="374"/>
          <ac:spMkLst>
            <pc:docMk/>
            <pc:sldMk cId="1267059126" sldId="270"/>
            <ac:spMk id="11" creationId="{29FDB030-9B49-4CED-8CCD-4D99382388AC}"/>
          </ac:spMkLst>
        </pc:spChg>
        <pc:spChg chg="add del">
          <ac:chgData name="Zhigalov Roman" userId="1f97e9fdf7779aa5" providerId="Windows Live" clId="Web-{EA0340B4-BC6F-44DF-B375-F5B3057022FE}" dt="2021-12-18T17:30:25.130" v="372"/>
          <ac:spMkLst>
            <pc:docMk/>
            <pc:sldMk cId="1267059126" sldId="270"/>
            <ac:spMk id="12" creationId="{2B97F24A-32CE-4C1C-A50D-3016B394DCFB}"/>
          </ac:spMkLst>
        </pc:spChg>
        <pc:spChg chg="add">
          <ac:chgData name="Zhigalov Roman" userId="1f97e9fdf7779aa5" providerId="Windows Live" clId="Web-{EA0340B4-BC6F-44DF-B375-F5B3057022FE}" dt="2021-12-18T17:30:27.567" v="375"/>
          <ac:spMkLst>
            <pc:docMk/>
            <pc:sldMk cId="1267059126" sldId="270"/>
            <ac:spMk id="13" creationId="{A8908DB7-C3A6-4FCB-9820-CEE02B398C4A}"/>
          </ac:spMkLst>
        </pc:spChg>
        <pc:spChg chg="add del">
          <ac:chgData name="Zhigalov Roman" userId="1f97e9fdf7779aa5" providerId="Windows Live" clId="Web-{EA0340B4-BC6F-44DF-B375-F5B3057022FE}" dt="2021-12-18T17:30:25.130" v="372"/>
          <ac:spMkLst>
            <pc:docMk/>
            <pc:sldMk cId="1267059126" sldId="270"/>
            <ac:spMk id="14" creationId="{CD8B4F24-440B-49E9-B85D-733523DC064B}"/>
          </ac:spMkLst>
        </pc:spChg>
        <pc:spChg chg="add">
          <ac:chgData name="Zhigalov Roman" userId="1f97e9fdf7779aa5" providerId="Windows Live" clId="Web-{EA0340B4-BC6F-44DF-B375-F5B3057022FE}" dt="2021-12-18T17:30:27.567" v="375"/>
          <ac:spMkLst>
            <pc:docMk/>
            <pc:sldMk cId="1267059126" sldId="270"/>
            <ac:spMk id="15" creationId="{535742DD-1B16-4E9D-B715-0D74B4574A68}"/>
          </ac:spMkLst>
        </pc:spChg>
        <pc:spChg chg="add del">
          <ac:chgData name="Zhigalov Roman" userId="1f97e9fdf7779aa5" providerId="Windows Live" clId="Web-{EA0340B4-BC6F-44DF-B375-F5B3057022FE}" dt="2021-12-18T17:30:27.567" v="374"/>
          <ac:spMkLst>
            <pc:docMk/>
            <pc:sldMk cId="1267059126" sldId="270"/>
            <ac:spMk id="16" creationId="{3783CA14-24A1-485C-8B30-D6A5D87987AD}"/>
          </ac:spMkLst>
        </pc:spChg>
        <pc:spChg chg="add">
          <ac:chgData name="Zhigalov Roman" userId="1f97e9fdf7779aa5" providerId="Windows Live" clId="Web-{EA0340B4-BC6F-44DF-B375-F5B3057022FE}" dt="2021-12-18T17:30:27.567" v="375"/>
          <ac:spMkLst>
            <pc:docMk/>
            <pc:sldMk cId="1267059126" sldId="270"/>
            <ac:spMk id="17" creationId="{4CAF74ED-2AAC-4BFD-BFBB-3B75E23E9801}"/>
          </ac:spMkLst>
        </pc:spChg>
        <pc:spChg chg="add del">
          <ac:chgData name="Zhigalov Roman" userId="1f97e9fdf7779aa5" providerId="Windows Live" clId="Web-{EA0340B4-BC6F-44DF-B375-F5B3057022FE}" dt="2021-12-18T17:30:27.567" v="374"/>
          <ac:spMkLst>
            <pc:docMk/>
            <pc:sldMk cId="1267059126" sldId="270"/>
            <ac:spMk id="18" creationId="{9A97C86A-04D6-40F7-AE84-31AB43E6A846}"/>
          </ac:spMkLst>
        </pc:spChg>
        <pc:spChg chg="add del">
          <ac:chgData name="Zhigalov Roman" userId="1f97e9fdf7779aa5" providerId="Windows Live" clId="Web-{EA0340B4-BC6F-44DF-B375-F5B3057022FE}" dt="2021-12-18T17:30:27.567" v="374"/>
          <ac:spMkLst>
            <pc:docMk/>
            <pc:sldMk cId="1267059126" sldId="270"/>
            <ac:spMk id="20" creationId="{FF9F2414-84E8-453E-B1F3-389FDE8192D9}"/>
          </ac:spMkLst>
        </pc:spChg>
        <pc:spChg chg="add del">
          <ac:chgData name="Zhigalov Roman" userId="1f97e9fdf7779aa5" providerId="Windows Live" clId="Web-{EA0340B4-BC6F-44DF-B375-F5B3057022FE}" dt="2021-12-18T17:30:27.567" v="374"/>
          <ac:spMkLst>
            <pc:docMk/>
            <pc:sldMk cId="1267059126" sldId="270"/>
            <ac:spMk id="22" creationId="{3ECA69A1-7536-43AC-85EF-C7106179F5ED}"/>
          </ac:spMkLst>
        </pc:spChg>
        <pc:picChg chg="add mod ord">
          <ac:chgData name="Zhigalov Roman" userId="1f97e9fdf7779aa5" providerId="Windows Live" clId="Web-{EA0340B4-BC6F-44DF-B375-F5B3057022FE}" dt="2021-12-18T17:30:27.567" v="375"/>
          <ac:picMkLst>
            <pc:docMk/>
            <pc:sldMk cId="1267059126" sldId="270"/>
            <ac:picMk id="5" creationId="{23713ABB-8613-4CD0-9040-A2EE1843359C}"/>
          </ac:picMkLst>
        </pc:picChg>
      </pc:sldChg>
      <pc:sldChg chg="addSp delSp modSp new mod setBg">
        <pc:chgData name="Zhigalov Roman" userId="1f97e9fdf7779aa5" providerId="Windows Live" clId="Web-{EA0340B4-BC6F-44DF-B375-F5B3057022FE}" dt="2021-12-18T17:33:20.275" v="550"/>
        <pc:sldMkLst>
          <pc:docMk/>
          <pc:sldMk cId="2933869566" sldId="271"/>
        </pc:sldMkLst>
        <pc:spChg chg="mod">
          <ac:chgData name="Zhigalov Roman" userId="1f97e9fdf7779aa5" providerId="Windows Live" clId="Web-{EA0340B4-BC6F-44DF-B375-F5B3057022FE}" dt="2021-12-18T17:33:20.275" v="550"/>
          <ac:spMkLst>
            <pc:docMk/>
            <pc:sldMk cId="2933869566" sldId="271"/>
            <ac:spMk id="2" creationId="{134E5464-6D47-44CE-A82E-A4F7B6679FC7}"/>
          </ac:spMkLst>
        </pc:spChg>
        <pc:spChg chg="del mod">
          <ac:chgData name="Zhigalov Roman" userId="1f97e9fdf7779aa5" providerId="Windows Live" clId="Web-{EA0340B4-BC6F-44DF-B375-F5B3057022FE}" dt="2021-12-18T17:33:20.275" v="550"/>
          <ac:spMkLst>
            <pc:docMk/>
            <pc:sldMk cId="2933869566" sldId="271"/>
            <ac:spMk id="3" creationId="{5F517FE1-A76E-4077-95C6-938FC4CE2615}"/>
          </ac:spMkLst>
        </pc:spChg>
        <pc:spChg chg="add">
          <ac:chgData name="Zhigalov Roman" userId="1f97e9fdf7779aa5" providerId="Windows Live" clId="Web-{EA0340B4-BC6F-44DF-B375-F5B3057022FE}" dt="2021-12-18T17:33:20.275" v="550"/>
          <ac:spMkLst>
            <pc:docMk/>
            <pc:sldMk cId="2933869566" sldId="271"/>
            <ac:spMk id="9" creationId="{2E442304-DDBD-4F7B-8017-36BCC863FB40}"/>
          </ac:spMkLst>
        </pc:spChg>
        <pc:spChg chg="add">
          <ac:chgData name="Zhigalov Roman" userId="1f97e9fdf7779aa5" providerId="Windows Live" clId="Web-{EA0340B4-BC6F-44DF-B375-F5B3057022FE}" dt="2021-12-18T17:33:20.275" v="550"/>
          <ac:spMkLst>
            <pc:docMk/>
            <pc:sldMk cId="2933869566" sldId="271"/>
            <ac:spMk id="11" creationId="{5E107275-3853-46FD-A241-DE4355A42675}"/>
          </ac:spMkLst>
        </pc:spChg>
        <pc:graphicFrameChg chg="add">
          <ac:chgData name="Zhigalov Roman" userId="1f97e9fdf7779aa5" providerId="Windows Live" clId="Web-{EA0340B4-BC6F-44DF-B375-F5B3057022FE}" dt="2021-12-18T17:33:20.275" v="550"/>
          <ac:graphicFrameMkLst>
            <pc:docMk/>
            <pc:sldMk cId="2933869566" sldId="271"/>
            <ac:graphicFrameMk id="5" creationId="{CF9B6D8F-9BA1-44D8-A113-DE5D9FF15418}"/>
          </ac:graphicFrameMkLst>
        </pc:graphicFrameChg>
      </pc:sldChg>
      <pc:sldChg chg="addSp modSp new mod setBg">
        <pc:chgData name="Zhigalov Roman" userId="1f97e9fdf7779aa5" providerId="Windows Live" clId="Web-{EA0340B4-BC6F-44DF-B375-F5B3057022FE}" dt="2021-12-18T17:33:35.885" v="559"/>
        <pc:sldMkLst>
          <pc:docMk/>
          <pc:sldMk cId="650991064" sldId="272"/>
        </pc:sldMkLst>
        <pc:spChg chg="mod">
          <ac:chgData name="Zhigalov Roman" userId="1f97e9fdf7779aa5" providerId="Windows Live" clId="Web-{EA0340B4-BC6F-44DF-B375-F5B3057022FE}" dt="2021-12-18T17:33:35.885" v="559"/>
          <ac:spMkLst>
            <pc:docMk/>
            <pc:sldMk cId="650991064" sldId="272"/>
            <ac:spMk id="2" creationId="{60454BE1-BB2D-43E7-8D97-06066DB64076}"/>
          </ac:spMkLst>
        </pc:spChg>
        <pc:spChg chg="mod">
          <ac:chgData name="Zhigalov Roman" userId="1f97e9fdf7779aa5" providerId="Windows Live" clId="Web-{EA0340B4-BC6F-44DF-B375-F5B3057022FE}" dt="2021-12-18T17:33:35.885" v="559"/>
          <ac:spMkLst>
            <pc:docMk/>
            <pc:sldMk cId="650991064" sldId="272"/>
            <ac:spMk id="3" creationId="{73C2762E-A2FF-4FC4-ABD3-70CA979A0052}"/>
          </ac:spMkLst>
        </pc:spChg>
        <pc:spChg chg="add">
          <ac:chgData name="Zhigalov Roman" userId="1f97e9fdf7779aa5" providerId="Windows Live" clId="Web-{EA0340B4-BC6F-44DF-B375-F5B3057022FE}" dt="2021-12-18T17:33:35.885" v="559"/>
          <ac:spMkLst>
            <pc:docMk/>
            <pc:sldMk cId="650991064" sldId="272"/>
            <ac:spMk id="8" creationId="{4522B21E-B2B9-4C72-9A71-C87EFD137480}"/>
          </ac:spMkLst>
        </pc:spChg>
        <pc:spChg chg="add">
          <ac:chgData name="Zhigalov Roman" userId="1f97e9fdf7779aa5" providerId="Windows Live" clId="Web-{EA0340B4-BC6F-44DF-B375-F5B3057022FE}" dt="2021-12-18T17:33:35.885" v="559"/>
          <ac:spMkLst>
            <pc:docMk/>
            <pc:sldMk cId="650991064" sldId="272"/>
            <ac:spMk id="10" creationId="{5EB7D2A2-F448-44D4-938C-DC84CBCB3B1E}"/>
          </ac:spMkLst>
        </pc:spChg>
        <pc:spChg chg="add">
          <ac:chgData name="Zhigalov Roman" userId="1f97e9fdf7779aa5" providerId="Windows Live" clId="Web-{EA0340B4-BC6F-44DF-B375-F5B3057022FE}" dt="2021-12-18T17:33:35.885" v="559"/>
          <ac:spMkLst>
            <pc:docMk/>
            <pc:sldMk cId="650991064" sldId="272"/>
            <ac:spMk id="12" creationId="{871AEA07-1E14-44B4-8E55-64EF049CD66F}"/>
          </ac:spMkLst>
        </pc:spChg>
        <pc:cxnChg chg="add">
          <ac:chgData name="Zhigalov Roman" userId="1f97e9fdf7779aa5" providerId="Windows Live" clId="Web-{EA0340B4-BC6F-44DF-B375-F5B3057022FE}" dt="2021-12-18T17:33:35.885" v="559"/>
          <ac:cxnSpMkLst>
            <pc:docMk/>
            <pc:sldMk cId="650991064" sldId="272"/>
            <ac:cxnSpMk id="14" creationId="{F7C8EA93-3210-4C62-99E9-153C275E3A87}"/>
          </ac:cxnSpMkLst>
        </pc:cxnChg>
      </pc:sldChg>
      <pc:sldChg chg="addSp modSp new mod setBg">
        <pc:chgData name="Zhigalov Roman" userId="1f97e9fdf7779aa5" providerId="Windows Live" clId="Web-{EA0340B4-BC6F-44DF-B375-F5B3057022FE}" dt="2021-12-18T17:35:29.279" v="768"/>
        <pc:sldMkLst>
          <pc:docMk/>
          <pc:sldMk cId="603393335" sldId="273"/>
        </pc:sldMkLst>
        <pc:spChg chg="mod">
          <ac:chgData name="Zhigalov Roman" userId="1f97e9fdf7779aa5" providerId="Windows Live" clId="Web-{EA0340B4-BC6F-44DF-B375-F5B3057022FE}" dt="2021-12-18T17:35:29.279" v="768"/>
          <ac:spMkLst>
            <pc:docMk/>
            <pc:sldMk cId="603393335" sldId="273"/>
            <ac:spMk id="2" creationId="{F37A4E4E-E938-45BC-A765-11E68D92969D}"/>
          </ac:spMkLst>
        </pc:spChg>
        <pc:spChg chg="mod">
          <ac:chgData name="Zhigalov Roman" userId="1f97e9fdf7779aa5" providerId="Windows Live" clId="Web-{EA0340B4-BC6F-44DF-B375-F5B3057022FE}" dt="2021-12-18T17:35:29.279" v="768"/>
          <ac:spMkLst>
            <pc:docMk/>
            <pc:sldMk cId="603393335" sldId="273"/>
            <ac:spMk id="3" creationId="{A6A9BF9F-FAD1-4A52-B567-3249BD9A1A05}"/>
          </ac:spMkLst>
        </pc:spChg>
        <pc:spChg chg="add">
          <ac:chgData name="Zhigalov Roman" userId="1f97e9fdf7779aa5" providerId="Windows Live" clId="Web-{EA0340B4-BC6F-44DF-B375-F5B3057022FE}" dt="2021-12-18T17:35:29.279" v="768"/>
          <ac:spMkLst>
            <pc:docMk/>
            <pc:sldMk cId="603393335" sldId="273"/>
            <ac:spMk id="8" creationId="{777A147A-9ED8-46B4-8660-1B3C2AA880B5}"/>
          </ac:spMkLst>
        </pc:spChg>
        <pc:spChg chg="add">
          <ac:chgData name="Zhigalov Roman" userId="1f97e9fdf7779aa5" providerId="Windows Live" clId="Web-{EA0340B4-BC6F-44DF-B375-F5B3057022FE}" dt="2021-12-18T17:35:29.279" v="768"/>
          <ac:spMkLst>
            <pc:docMk/>
            <pc:sldMk cId="603393335" sldId="273"/>
            <ac:spMk id="10" creationId="{5D6C15A0-C087-4593-8414-2B4EC1CDC3DE}"/>
          </ac:spMkLst>
        </pc:spChg>
      </pc:sldChg>
      <pc:sldChg chg="modSp new">
        <pc:chgData name="Zhigalov Roman" userId="1f97e9fdf7779aa5" providerId="Windows Live" clId="Web-{EA0340B4-BC6F-44DF-B375-F5B3057022FE}" dt="2021-12-18T17:35:38.529" v="784" actId="20577"/>
        <pc:sldMkLst>
          <pc:docMk/>
          <pc:sldMk cId="4207757394" sldId="274"/>
        </pc:sldMkLst>
        <pc:spChg chg="mod">
          <ac:chgData name="Zhigalov Roman" userId="1f97e9fdf7779aa5" providerId="Windows Live" clId="Web-{EA0340B4-BC6F-44DF-B375-F5B3057022FE}" dt="2021-12-18T17:35:38.529" v="784" actId="20577"/>
          <ac:spMkLst>
            <pc:docMk/>
            <pc:sldMk cId="4207757394" sldId="274"/>
            <ac:spMk id="2" creationId="{FCC8369D-3E3A-44B3-AD50-184CAAE25B50}"/>
          </ac:spMkLst>
        </pc:spChg>
      </pc:sldChg>
      <pc:sldChg chg="modSp new">
        <pc:chgData name="Zhigalov Roman" userId="1f97e9fdf7779aa5" providerId="Windows Live" clId="Web-{EA0340B4-BC6F-44DF-B375-F5B3057022FE}" dt="2021-12-18T17:35:43.138" v="799" actId="20577"/>
        <pc:sldMkLst>
          <pc:docMk/>
          <pc:sldMk cId="3116179156" sldId="275"/>
        </pc:sldMkLst>
        <pc:spChg chg="mod">
          <ac:chgData name="Zhigalov Roman" userId="1f97e9fdf7779aa5" providerId="Windows Live" clId="Web-{EA0340B4-BC6F-44DF-B375-F5B3057022FE}" dt="2021-12-18T17:35:43.138" v="799" actId="20577"/>
          <ac:spMkLst>
            <pc:docMk/>
            <pc:sldMk cId="3116179156" sldId="275"/>
            <ac:spMk id="2" creationId="{E4932784-CAFC-4A79-93AF-6308B652EF6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B9EBCF-192B-43D5-A938-D3D2D6CA9E06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D7290BF-C085-4D9F-B601-2C6B4C5B917E}">
      <dgm:prSet/>
      <dgm:spPr/>
      <dgm:t>
        <a:bodyPr/>
        <a:lstStyle/>
        <a:p>
          <a:r>
            <a:rPr lang="ru-RU"/>
            <a:t>Древний Туров</a:t>
          </a:r>
          <a:endParaRPr lang="en-US"/>
        </a:p>
      </dgm:t>
    </dgm:pt>
    <dgm:pt modelId="{495C013C-1A7D-4D7C-A6CF-8D51BD5815AC}" type="parTrans" cxnId="{54C72E1A-1523-4DFB-B37E-FEF5949887F9}">
      <dgm:prSet/>
      <dgm:spPr/>
      <dgm:t>
        <a:bodyPr/>
        <a:lstStyle/>
        <a:p>
          <a:endParaRPr lang="en-US"/>
        </a:p>
      </dgm:t>
    </dgm:pt>
    <dgm:pt modelId="{C4DEF80E-DC06-4FDD-9A2F-2909E10040BF}" type="sibTrans" cxnId="{54C72E1A-1523-4DFB-B37E-FEF5949887F9}">
      <dgm:prSet/>
      <dgm:spPr/>
      <dgm:t>
        <a:bodyPr/>
        <a:lstStyle/>
        <a:p>
          <a:endParaRPr lang="en-US"/>
        </a:p>
      </dgm:t>
    </dgm:pt>
    <dgm:pt modelId="{2560E5A1-3CBA-4410-B23C-8BB58EBAB8FE}">
      <dgm:prSet/>
      <dgm:spPr/>
      <dgm:t>
        <a:bodyPr/>
        <a:lstStyle/>
        <a:p>
          <a:r>
            <a:rPr lang="ru-RU"/>
            <a:t>Туров и Киев</a:t>
          </a:r>
          <a:endParaRPr lang="en-US"/>
        </a:p>
      </dgm:t>
    </dgm:pt>
    <dgm:pt modelId="{DE1A9E18-FA92-4882-9AF1-128EC8C38D1E}" type="parTrans" cxnId="{DAE3F519-7380-46B0-9313-2040751AB5A7}">
      <dgm:prSet/>
      <dgm:spPr/>
      <dgm:t>
        <a:bodyPr/>
        <a:lstStyle/>
        <a:p>
          <a:endParaRPr lang="en-US"/>
        </a:p>
      </dgm:t>
    </dgm:pt>
    <dgm:pt modelId="{74A63914-6D0D-47D6-88D6-CE025C3357D8}" type="sibTrans" cxnId="{DAE3F519-7380-46B0-9313-2040751AB5A7}">
      <dgm:prSet/>
      <dgm:spPr/>
      <dgm:t>
        <a:bodyPr/>
        <a:lstStyle/>
        <a:p>
          <a:endParaRPr lang="en-US"/>
        </a:p>
      </dgm:t>
    </dgm:pt>
    <dgm:pt modelId="{C435E31A-0D5A-4785-BF4C-C3CF545B0E71}">
      <dgm:prSet/>
      <dgm:spPr/>
      <dgm:t>
        <a:bodyPr/>
        <a:lstStyle/>
        <a:p>
          <a:r>
            <a:rPr lang="ru-RU"/>
            <a:t>Возвышение Турова</a:t>
          </a:r>
          <a:endParaRPr lang="en-US"/>
        </a:p>
      </dgm:t>
    </dgm:pt>
    <dgm:pt modelId="{B5B2789C-FF5B-4A77-A3D5-9D885DDEA140}" type="parTrans" cxnId="{98B42FA4-ADCE-41BD-BAB3-E0032AD32B89}">
      <dgm:prSet/>
      <dgm:spPr/>
      <dgm:t>
        <a:bodyPr/>
        <a:lstStyle/>
        <a:p>
          <a:endParaRPr lang="en-US"/>
        </a:p>
      </dgm:t>
    </dgm:pt>
    <dgm:pt modelId="{C3378858-E9F1-4721-8CA4-7AB1BE7DDC4C}" type="sibTrans" cxnId="{98B42FA4-ADCE-41BD-BAB3-E0032AD32B89}">
      <dgm:prSet/>
      <dgm:spPr/>
      <dgm:t>
        <a:bodyPr/>
        <a:lstStyle/>
        <a:p>
          <a:endParaRPr lang="en-US"/>
        </a:p>
      </dgm:t>
    </dgm:pt>
    <dgm:pt modelId="{184C859A-C8BC-49E8-AF74-D6572EFE4DD3}">
      <dgm:prSet/>
      <dgm:spPr/>
      <dgm:t>
        <a:bodyPr/>
        <a:lstStyle/>
        <a:p>
          <a:r>
            <a:rPr lang="ru-RU"/>
            <a:t>Упадок Турова</a:t>
          </a:r>
          <a:endParaRPr lang="en-US"/>
        </a:p>
      </dgm:t>
    </dgm:pt>
    <dgm:pt modelId="{4BD47BDE-1060-405F-B721-055B056BB032}" type="parTrans" cxnId="{3F8C58FA-3AAB-4CD6-9040-1D5804D44E14}">
      <dgm:prSet/>
      <dgm:spPr/>
      <dgm:t>
        <a:bodyPr/>
        <a:lstStyle/>
        <a:p>
          <a:endParaRPr lang="en-US"/>
        </a:p>
      </dgm:t>
    </dgm:pt>
    <dgm:pt modelId="{5D2C05E2-DDAD-4ADC-9970-E8FAA3393147}" type="sibTrans" cxnId="{3F8C58FA-3AAB-4CD6-9040-1D5804D44E14}">
      <dgm:prSet/>
      <dgm:spPr/>
      <dgm:t>
        <a:bodyPr/>
        <a:lstStyle/>
        <a:p>
          <a:endParaRPr lang="en-US"/>
        </a:p>
      </dgm:t>
    </dgm:pt>
    <dgm:pt modelId="{B83866BC-8388-49EA-BE31-31E697966945}" type="pres">
      <dgm:prSet presAssocID="{DAB9EBCF-192B-43D5-A938-D3D2D6CA9E06}" presName="vert0" presStyleCnt="0">
        <dgm:presLayoutVars>
          <dgm:dir/>
          <dgm:animOne val="branch"/>
          <dgm:animLvl val="lvl"/>
        </dgm:presLayoutVars>
      </dgm:prSet>
      <dgm:spPr/>
    </dgm:pt>
    <dgm:pt modelId="{2CFFC8A1-4010-4D29-93E5-3B16FC67B122}" type="pres">
      <dgm:prSet presAssocID="{BD7290BF-C085-4D9F-B601-2C6B4C5B917E}" presName="thickLine" presStyleLbl="alignNode1" presStyleIdx="0" presStyleCnt="4"/>
      <dgm:spPr/>
    </dgm:pt>
    <dgm:pt modelId="{8B3BC4C1-1ECA-4C3C-9F02-2A770750D767}" type="pres">
      <dgm:prSet presAssocID="{BD7290BF-C085-4D9F-B601-2C6B4C5B917E}" presName="horz1" presStyleCnt="0"/>
      <dgm:spPr/>
    </dgm:pt>
    <dgm:pt modelId="{2108AB48-A0D6-4427-9C94-00DA861802E7}" type="pres">
      <dgm:prSet presAssocID="{BD7290BF-C085-4D9F-B601-2C6B4C5B917E}" presName="tx1" presStyleLbl="revTx" presStyleIdx="0" presStyleCnt="4"/>
      <dgm:spPr/>
    </dgm:pt>
    <dgm:pt modelId="{BFE8DC68-CAA8-47E8-93AB-7538D0DF48C8}" type="pres">
      <dgm:prSet presAssocID="{BD7290BF-C085-4D9F-B601-2C6B4C5B917E}" presName="vert1" presStyleCnt="0"/>
      <dgm:spPr/>
    </dgm:pt>
    <dgm:pt modelId="{009E93A5-D87A-470D-8859-1D5D2991A4B0}" type="pres">
      <dgm:prSet presAssocID="{2560E5A1-3CBA-4410-B23C-8BB58EBAB8FE}" presName="thickLine" presStyleLbl="alignNode1" presStyleIdx="1" presStyleCnt="4"/>
      <dgm:spPr/>
    </dgm:pt>
    <dgm:pt modelId="{560C62CF-82F0-466A-AD81-6071E2E3E44A}" type="pres">
      <dgm:prSet presAssocID="{2560E5A1-3CBA-4410-B23C-8BB58EBAB8FE}" presName="horz1" presStyleCnt="0"/>
      <dgm:spPr/>
    </dgm:pt>
    <dgm:pt modelId="{52130FDA-35AE-4E4D-B2CD-DB128AE28EF5}" type="pres">
      <dgm:prSet presAssocID="{2560E5A1-3CBA-4410-B23C-8BB58EBAB8FE}" presName="tx1" presStyleLbl="revTx" presStyleIdx="1" presStyleCnt="4"/>
      <dgm:spPr/>
    </dgm:pt>
    <dgm:pt modelId="{F11C9032-0DB1-4F1D-9356-CF798D202713}" type="pres">
      <dgm:prSet presAssocID="{2560E5A1-3CBA-4410-B23C-8BB58EBAB8FE}" presName="vert1" presStyleCnt="0"/>
      <dgm:spPr/>
    </dgm:pt>
    <dgm:pt modelId="{5A54AFCB-2B0F-4EBA-9D3C-296FEBF8F56B}" type="pres">
      <dgm:prSet presAssocID="{C435E31A-0D5A-4785-BF4C-C3CF545B0E71}" presName="thickLine" presStyleLbl="alignNode1" presStyleIdx="2" presStyleCnt="4"/>
      <dgm:spPr/>
    </dgm:pt>
    <dgm:pt modelId="{5998BD3B-BFBC-43A9-94E2-13DC369E7679}" type="pres">
      <dgm:prSet presAssocID="{C435E31A-0D5A-4785-BF4C-C3CF545B0E71}" presName="horz1" presStyleCnt="0"/>
      <dgm:spPr/>
    </dgm:pt>
    <dgm:pt modelId="{FFAEEA6A-A31D-4772-9CC2-7C6EBCF3C536}" type="pres">
      <dgm:prSet presAssocID="{C435E31A-0D5A-4785-BF4C-C3CF545B0E71}" presName="tx1" presStyleLbl="revTx" presStyleIdx="2" presStyleCnt="4"/>
      <dgm:spPr/>
    </dgm:pt>
    <dgm:pt modelId="{999630A9-86B9-494F-AE95-F257E4AED4DF}" type="pres">
      <dgm:prSet presAssocID="{C435E31A-0D5A-4785-BF4C-C3CF545B0E71}" presName="vert1" presStyleCnt="0"/>
      <dgm:spPr/>
    </dgm:pt>
    <dgm:pt modelId="{2BA778B0-8830-4D93-A548-47C6C0C42D36}" type="pres">
      <dgm:prSet presAssocID="{184C859A-C8BC-49E8-AF74-D6572EFE4DD3}" presName="thickLine" presStyleLbl="alignNode1" presStyleIdx="3" presStyleCnt="4"/>
      <dgm:spPr/>
    </dgm:pt>
    <dgm:pt modelId="{66A2ABAA-0EB3-4670-B05A-E662E2C58799}" type="pres">
      <dgm:prSet presAssocID="{184C859A-C8BC-49E8-AF74-D6572EFE4DD3}" presName="horz1" presStyleCnt="0"/>
      <dgm:spPr/>
    </dgm:pt>
    <dgm:pt modelId="{92A6CD62-7B80-4037-AFC5-01ABDBF14701}" type="pres">
      <dgm:prSet presAssocID="{184C859A-C8BC-49E8-AF74-D6572EFE4DD3}" presName="tx1" presStyleLbl="revTx" presStyleIdx="3" presStyleCnt="4"/>
      <dgm:spPr/>
    </dgm:pt>
    <dgm:pt modelId="{DD1A50F1-66CF-4486-8C84-445C8FAF9022}" type="pres">
      <dgm:prSet presAssocID="{184C859A-C8BC-49E8-AF74-D6572EFE4DD3}" presName="vert1" presStyleCnt="0"/>
      <dgm:spPr/>
    </dgm:pt>
  </dgm:ptLst>
  <dgm:cxnLst>
    <dgm:cxn modelId="{85E6CB12-1490-4252-A5FC-0FBE80F8E023}" type="presOf" srcId="{2560E5A1-3CBA-4410-B23C-8BB58EBAB8FE}" destId="{52130FDA-35AE-4E4D-B2CD-DB128AE28EF5}" srcOrd="0" destOrd="0" presId="urn:microsoft.com/office/officeart/2008/layout/LinedList"/>
    <dgm:cxn modelId="{DAE3F519-7380-46B0-9313-2040751AB5A7}" srcId="{DAB9EBCF-192B-43D5-A938-D3D2D6CA9E06}" destId="{2560E5A1-3CBA-4410-B23C-8BB58EBAB8FE}" srcOrd="1" destOrd="0" parTransId="{DE1A9E18-FA92-4882-9AF1-128EC8C38D1E}" sibTransId="{74A63914-6D0D-47D6-88D6-CE025C3357D8}"/>
    <dgm:cxn modelId="{54C72E1A-1523-4DFB-B37E-FEF5949887F9}" srcId="{DAB9EBCF-192B-43D5-A938-D3D2D6CA9E06}" destId="{BD7290BF-C085-4D9F-B601-2C6B4C5B917E}" srcOrd="0" destOrd="0" parTransId="{495C013C-1A7D-4D7C-A6CF-8D51BD5815AC}" sibTransId="{C4DEF80E-DC06-4FDD-9A2F-2909E10040BF}"/>
    <dgm:cxn modelId="{BB407468-2176-4313-B8DF-84AD5F5D50BB}" type="presOf" srcId="{DAB9EBCF-192B-43D5-A938-D3D2D6CA9E06}" destId="{B83866BC-8388-49EA-BE31-31E697966945}" srcOrd="0" destOrd="0" presId="urn:microsoft.com/office/officeart/2008/layout/LinedList"/>
    <dgm:cxn modelId="{1BA4E57E-0112-4A38-AF8C-4BD91044C46E}" type="presOf" srcId="{C435E31A-0D5A-4785-BF4C-C3CF545B0E71}" destId="{FFAEEA6A-A31D-4772-9CC2-7C6EBCF3C536}" srcOrd="0" destOrd="0" presId="urn:microsoft.com/office/officeart/2008/layout/LinedList"/>
    <dgm:cxn modelId="{98B42FA4-ADCE-41BD-BAB3-E0032AD32B89}" srcId="{DAB9EBCF-192B-43D5-A938-D3D2D6CA9E06}" destId="{C435E31A-0D5A-4785-BF4C-C3CF545B0E71}" srcOrd="2" destOrd="0" parTransId="{B5B2789C-FF5B-4A77-A3D5-9D885DDEA140}" sibTransId="{C3378858-E9F1-4721-8CA4-7AB1BE7DDC4C}"/>
    <dgm:cxn modelId="{CCEEC7B9-F956-4FCD-BEA4-FAFC90AB7D26}" type="presOf" srcId="{184C859A-C8BC-49E8-AF74-D6572EFE4DD3}" destId="{92A6CD62-7B80-4037-AFC5-01ABDBF14701}" srcOrd="0" destOrd="0" presId="urn:microsoft.com/office/officeart/2008/layout/LinedList"/>
    <dgm:cxn modelId="{BC76EBD3-FD2E-4F1A-AE54-EFCBBEDF00A5}" type="presOf" srcId="{BD7290BF-C085-4D9F-B601-2C6B4C5B917E}" destId="{2108AB48-A0D6-4427-9C94-00DA861802E7}" srcOrd="0" destOrd="0" presId="urn:microsoft.com/office/officeart/2008/layout/LinedList"/>
    <dgm:cxn modelId="{3F8C58FA-3AAB-4CD6-9040-1D5804D44E14}" srcId="{DAB9EBCF-192B-43D5-A938-D3D2D6CA9E06}" destId="{184C859A-C8BC-49E8-AF74-D6572EFE4DD3}" srcOrd="3" destOrd="0" parTransId="{4BD47BDE-1060-405F-B721-055B056BB032}" sibTransId="{5D2C05E2-DDAD-4ADC-9970-E8FAA3393147}"/>
    <dgm:cxn modelId="{8F619CD1-8C90-4F4B-B924-730E760D9F99}" type="presParOf" srcId="{B83866BC-8388-49EA-BE31-31E697966945}" destId="{2CFFC8A1-4010-4D29-93E5-3B16FC67B122}" srcOrd="0" destOrd="0" presId="urn:microsoft.com/office/officeart/2008/layout/LinedList"/>
    <dgm:cxn modelId="{F08411F7-B5E7-4ECA-98FB-5DF0FD3A4460}" type="presParOf" srcId="{B83866BC-8388-49EA-BE31-31E697966945}" destId="{8B3BC4C1-1ECA-4C3C-9F02-2A770750D767}" srcOrd="1" destOrd="0" presId="urn:microsoft.com/office/officeart/2008/layout/LinedList"/>
    <dgm:cxn modelId="{8A22FC8B-492B-409E-97D8-B9F48388AE35}" type="presParOf" srcId="{8B3BC4C1-1ECA-4C3C-9F02-2A770750D767}" destId="{2108AB48-A0D6-4427-9C94-00DA861802E7}" srcOrd="0" destOrd="0" presId="urn:microsoft.com/office/officeart/2008/layout/LinedList"/>
    <dgm:cxn modelId="{05ABC6FA-F143-4B7F-8C53-5122E2799351}" type="presParOf" srcId="{8B3BC4C1-1ECA-4C3C-9F02-2A770750D767}" destId="{BFE8DC68-CAA8-47E8-93AB-7538D0DF48C8}" srcOrd="1" destOrd="0" presId="urn:microsoft.com/office/officeart/2008/layout/LinedList"/>
    <dgm:cxn modelId="{1A86E1D0-B007-4760-85CD-6781353F1F8E}" type="presParOf" srcId="{B83866BC-8388-49EA-BE31-31E697966945}" destId="{009E93A5-D87A-470D-8859-1D5D2991A4B0}" srcOrd="2" destOrd="0" presId="urn:microsoft.com/office/officeart/2008/layout/LinedList"/>
    <dgm:cxn modelId="{10C4119E-9189-46F8-9573-D28C1A72F590}" type="presParOf" srcId="{B83866BC-8388-49EA-BE31-31E697966945}" destId="{560C62CF-82F0-466A-AD81-6071E2E3E44A}" srcOrd="3" destOrd="0" presId="urn:microsoft.com/office/officeart/2008/layout/LinedList"/>
    <dgm:cxn modelId="{207A0C74-07C2-4A76-A3C4-6D295FDEA339}" type="presParOf" srcId="{560C62CF-82F0-466A-AD81-6071E2E3E44A}" destId="{52130FDA-35AE-4E4D-B2CD-DB128AE28EF5}" srcOrd="0" destOrd="0" presId="urn:microsoft.com/office/officeart/2008/layout/LinedList"/>
    <dgm:cxn modelId="{3C67F41A-6CE4-411C-B68A-27CBB487A9E4}" type="presParOf" srcId="{560C62CF-82F0-466A-AD81-6071E2E3E44A}" destId="{F11C9032-0DB1-4F1D-9356-CF798D202713}" srcOrd="1" destOrd="0" presId="urn:microsoft.com/office/officeart/2008/layout/LinedList"/>
    <dgm:cxn modelId="{D35274DC-4DDC-488F-A96D-81585718B1B0}" type="presParOf" srcId="{B83866BC-8388-49EA-BE31-31E697966945}" destId="{5A54AFCB-2B0F-4EBA-9D3C-296FEBF8F56B}" srcOrd="4" destOrd="0" presId="urn:microsoft.com/office/officeart/2008/layout/LinedList"/>
    <dgm:cxn modelId="{66428B0E-5BCF-4615-AA6C-E2C034C0E276}" type="presParOf" srcId="{B83866BC-8388-49EA-BE31-31E697966945}" destId="{5998BD3B-BFBC-43A9-94E2-13DC369E7679}" srcOrd="5" destOrd="0" presId="urn:microsoft.com/office/officeart/2008/layout/LinedList"/>
    <dgm:cxn modelId="{407A2572-601D-4ABC-BCD6-6C75A3742046}" type="presParOf" srcId="{5998BD3B-BFBC-43A9-94E2-13DC369E7679}" destId="{FFAEEA6A-A31D-4772-9CC2-7C6EBCF3C536}" srcOrd="0" destOrd="0" presId="urn:microsoft.com/office/officeart/2008/layout/LinedList"/>
    <dgm:cxn modelId="{12EC7BB7-3BF8-45BB-85BE-CCB1461D38BC}" type="presParOf" srcId="{5998BD3B-BFBC-43A9-94E2-13DC369E7679}" destId="{999630A9-86B9-494F-AE95-F257E4AED4DF}" srcOrd="1" destOrd="0" presId="urn:microsoft.com/office/officeart/2008/layout/LinedList"/>
    <dgm:cxn modelId="{A86366C0-D119-402D-B696-9CB3ED09B805}" type="presParOf" srcId="{B83866BC-8388-49EA-BE31-31E697966945}" destId="{2BA778B0-8830-4D93-A548-47C6C0C42D36}" srcOrd="6" destOrd="0" presId="urn:microsoft.com/office/officeart/2008/layout/LinedList"/>
    <dgm:cxn modelId="{B31E1E0F-DDF5-4BB5-9E21-966BBCA3C446}" type="presParOf" srcId="{B83866BC-8388-49EA-BE31-31E697966945}" destId="{66A2ABAA-0EB3-4670-B05A-E662E2C58799}" srcOrd="7" destOrd="0" presId="urn:microsoft.com/office/officeart/2008/layout/LinedList"/>
    <dgm:cxn modelId="{50CB4411-041D-4650-B720-137765F6ECEF}" type="presParOf" srcId="{66A2ABAA-0EB3-4670-B05A-E662E2C58799}" destId="{92A6CD62-7B80-4037-AFC5-01ABDBF14701}" srcOrd="0" destOrd="0" presId="urn:microsoft.com/office/officeart/2008/layout/LinedList"/>
    <dgm:cxn modelId="{BC7CCBCC-2B43-4155-BFAA-A9498EB5F8E0}" type="presParOf" srcId="{66A2ABAA-0EB3-4670-B05A-E662E2C58799}" destId="{DD1A50F1-66CF-4486-8C84-445C8FAF902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523321-91C7-48E6-A7AD-CC8BF6818D8E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78F4B63-3F81-495F-9BA1-BB530A73F0EE}">
      <dgm:prSet/>
      <dgm:spPr/>
      <dgm:t>
        <a:bodyPr/>
        <a:lstStyle/>
        <a:p>
          <a:r>
            <a:rPr lang="ru-RU"/>
            <a:t>Киевские князья в 1157 г. и 1160 г. совершили поход на Туров, однако закончились они неудачно</a:t>
          </a:r>
          <a:endParaRPr lang="en-US"/>
        </a:p>
      </dgm:t>
    </dgm:pt>
    <dgm:pt modelId="{9F900619-D36C-4C0A-B45D-61F98223AAC8}" type="parTrans" cxnId="{025591FA-FA57-4C0E-AE60-CFF05F38BB63}">
      <dgm:prSet/>
      <dgm:spPr/>
      <dgm:t>
        <a:bodyPr/>
        <a:lstStyle/>
        <a:p>
          <a:endParaRPr lang="en-US"/>
        </a:p>
      </dgm:t>
    </dgm:pt>
    <dgm:pt modelId="{AB136D78-03EC-4063-98AF-9AAC7C7F7117}" type="sibTrans" cxnId="{025591FA-FA57-4C0E-AE60-CFF05F38BB63}">
      <dgm:prSet/>
      <dgm:spPr/>
      <dgm:t>
        <a:bodyPr/>
        <a:lstStyle/>
        <a:p>
          <a:endParaRPr lang="en-US"/>
        </a:p>
      </dgm:t>
    </dgm:pt>
    <dgm:pt modelId="{D40474EB-5BAB-4475-A0DB-B8EC37ACD56E}">
      <dgm:prSet/>
      <dgm:spPr/>
      <dgm:t>
        <a:bodyPr/>
        <a:lstStyle/>
        <a:p>
          <a:r>
            <a:rPr lang="ru-RU"/>
            <a:t>Юрий Ярославович положил начало собственной княжеской династии</a:t>
          </a:r>
          <a:endParaRPr lang="en-US"/>
        </a:p>
      </dgm:t>
    </dgm:pt>
    <dgm:pt modelId="{EAD23CAC-3238-4121-A162-C10BDBB30A65}" type="parTrans" cxnId="{F9EB6CDC-5B44-45AF-A7AD-7679FBA48749}">
      <dgm:prSet/>
      <dgm:spPr/>
      <dgm:t>
        <a:bodyPr/>
        <a:lstStyle/>
        <a:p>
          <a:endParaRPr lang="en-US"/>
        </a:p>
      </dgm:t>
    </dgm:pt>
    <dgm:pt modelId="{4167B67B-A7C9-4C2E-A376-E9ABBA3454A5}" type="sibTrans" cxnId="{F9EB6CDC-5B44-45AF-A7AD-7679FBA48749}">
      <dgm:prSet/>
      <dgm:spPr/>
      <dgm:t>
        <a:bodyPr/>
        <a:lstStyle/>
        <a:p>
          <a:endParaRPr lang="en-US"/>
        </a:p>
      </dgm:t>
    </dgm:pt>
    <dgm:pt modelId="{C8CCCEE2-9206-4387-B827-44FB0E0090CC}">
      <dgm:prSet/>
      <dgm:spPr/>
      <dgm:t>
        <a:bodyPr/>
        <a:lstStyle/>
        <a:p>
          <a:r>
            <a:rPr lang="ru-RU"/>
            <a:t>В период феодальной раздробленности Туровоское княжество оставалось в целом независимым </a:t>
          </a:r>
          <a:endParaRPr lang="en-US"/>
        </a:p>
      </dgm:t>
    </dgm:pt>
    <dgm:pt modelId="{7A56DEFC-B295-4286-A6B1-3B39ED7EB734}" type="parTrans" cxnId="{FDECDEB1-B35A-4F0A-81FB-662624A5CE48}">
      <dgm:prSet/>
      <dgm:spPr/>
      <dgm:t>
        <a:bodyPr/>
        <a:lstStyle/>
        <a:p>
          <a:endParaRPr lang="en-US"/>
        </a:p>
      </dgm:t>
    </dgm:pt>
    <dgm:pt modelId="{694A0FE1-E247-4AB9-8C83-8FF7A2AF2FB3}" type="sibTrans" cxnId="{FDECDEB1-B35A-4F0A-81FB-662624A5CE48}">
      <dgm:prSet/>
      <dgm:spPr/>
      <dgm:t>
        <a:bodyPr/>
        <a:lstStyle/>
        <a:p>
          <a:endParaRPr lang="en-US"/>
        </a:p>
      </dgm:t>
    </dgm:pt>
    <dgm:pt modelId="{65327D64-A483-4AC4-8C25-A2C85353793B}" type="pres">
      <dgm:prSet presAssocID="{84523321-91C7-48E6-A7AD-CC8BF6818D8E}" presName="vert0" presStyleCnt="0">
        <dgm:presLayoutVars>
          <dgm:dir/>
          <dgm:animOne val="branch"/>
          <dgm:animLvl val="lvl"/>
        </dgm:presLayoutVars>
      </dgm:prSet>
      <dgm:spPr/>
    </dgm:pt>
    <dgm:pt modelId="{BB19A933-319B-462D-A721-43A5142D33DB}" type="pres">
      <dgm:prSet presAssocID="{878F4B63-3F81-495F-9BA1-BB530A73F0EE}" presName="thickLine" presStyleLbl="alignNode1" presStyleIdx="0" presStyleCnt="3"/>
      <dgm:spPr/>
    </dgm:pt>
    <dgm:pt modelId="{33ED533D-4CB5-4F08-9429-DF9146452E14}" type="pres">
      <dgm:prSet presAssocID="{878F4B63-3F81-495F-9BA1-BB530A73F0EE}" presName="horz1" presStyleCnt="0"/>
      <dgm:spPr/>
    </dgm:pt>
    <dgm:pt modelId="{892C9745-E58A-47F2-B5E4-279F09CA3BCF}" type="pres">
      <dgm:prSet presAssocID="{878F4B63-3F81-495F-9BA1-BB530A73F0EE}" presName="tx1" presStyleLbl="revTx" presStyleIdx="0" presStyleCnt="3"/>
      <dgm:spPr/>
    </dgm:pt>
    <dgm:pt modelId="{A3A369D2-579F-4573-BD61-77DCCB88CFAE}" type="pres">
      <dgm:prSet presAssocID="{878F4B63-3F81-495F-9BA1-BB530A73F0EE}" presName="vert1" presStyleCnt="0"/>
      <dgm:spPr/>
    </dgm:pt>
    <dgm:pt modelId="{3CB9A8BE-244B-40EF-BB3C-F7116CBC03E5}" type="pres">
      <dgm:prSet presAssocID="{D40474EB-5BAB-4475-A0DB-B8EC37ACD56E}" presName="thickLine" presStyleLbl="alignNode1" presStyleIdx="1" presStyleCnt="3"/>
      <dgm:spPr/>
    </dgm:pt>
    <dgm:pt modelId="{BAA55969-084B-42FD-8552-64CB0FACB4FB}" type="pres">
      <dgm:prSet presAssocID="{D40474EB-5BAB-4475-A0DB-B8EC37ACD56E}" presName="horz1" presStyleCnt="0"/>
      <dgm:spPr/>
    </dgm:pt>
    <dgm:pt modelId="{03D3DB74-357E-4114-88F0-0E5374783B7A}" type="pres">
      <dgm:prSet presAssocID="{D40474EB-5BAB-4475-A0DB-B8EC37ACD56E}" presName="tx1" presStyleLbl="revTx" presStyleIdx="1" presStyleCnt="3"/>
      <dgm:spPr/>
    </dgm:pt>
    <dgm:pt modelId="{5370DEA1-5365-4317-853B-4833D3556500}" type="pres">
      <dgm:prSet presAssocID="{D40474EB-5BAB-4475-A0DB-B8EC37ACD56E}" presName="vert1" presStyleCnt="0"/>
      <dgm:spPr/>
    </dgm:pt>
    <dgm:pt modelId="{8FF12316-5100-4D58-BA98-7B80E81F7992}" type="pres">
      <dgm:prSet presAssocID="{C8CCCEE2-9206-4387-B827-44FB0E0090CC}" presName="thickLine" presStyleLbl="alignNode1" presStyleIdx="2" presStyleCnt="3"/>
      <dgm:spPr/>
    </dgm:pt>
    <dgm:pt modelId="{13787E60-5FCA-4081-B81F-4451E1F8451C}" type="pres">
      <dgm:prSet presAssocID="{C8CCCEE2-9206-4387-B827-44FB0E0090CC}" presName="horz1" presStyleCnt="0"/>
      <dgm:spPr/>
    </dgm:pt>
    <dgm:pt modelId="{54425E6A-4835-4E50-8F9E-BC91689A651F}" type="pres">
      <dgm:prSet presAssocID="{C8CCCEE2-9206-4387-B827-44FB0E0090CC}" presName="tx1" presStyleLbl="revTx" presStyleIdx="2" presStyleCnt="3"/>
      <dgm:spPr/>
    </dgm:pt>
    <dgm:pt modelId="{08215984-5EC3-4032-B194-69995F27D86D}" type="pres">
      <dgm:prSet presAssocID="{C8CCCEE2-9206-4387-B827-44FB0E0090CC}" presName="vert1" presStyleCnt="0"/>
      <dgm:spPr/>
    </dgm:pt>
  </dgm:ptLst>
  <dgm:cxnLst>
    <dgm:cxn modelId="{7DB1FF01-ED27-422D-A386-88DBA60F5ECA}" type="presOf" srcId="{C8CCCEE2-9206-4387-B827-44FB0E0090CC}" destId="{54425E6A-4835-4E50-8F9E-BC91689A651F}" srcOrd="0" destOrd="0" presId="urn:microsoft.com/office/officeart/2008/layout/LinedList"/>
    <dgm:cxn modelId="{F50E4A78-77E5-41CF-B04B-3F24E12212A9}" type="presOf" srcId="{84523321-91C7-48E6-A7AD-CC8BF6818D8E}" destId="{65327D64-A483-4AC4-8C25-A2C85353793B}" srcOrd="0" destOrd="0" presId="urn:microsoft.com/office/officeart/2008/layout/LinedList"/>
    <dgm:cxn modelId="{FDECDEB1-B35A-4F0A-81FB-662624A5CE48}" srcId="{84523321-91C7-48E6-A7AD-CC8BF6818D8E}" destId="{C8CCCEE2-9206-4387-B827-44FB0E0090CC}" srcOrd="2" destOrd="0" parTransId="{7A56DEFC-B295-4286-A6B1-3B39ED7EB734}" sibTransId="{694A0FE1-E247-4AB9-8C83-8FF7A2AF2FB3}"/>
    <dgm:cxn modelId="{87BB51CE-D4D9-43D8-90D9-CFF802756A05}" type="presOf" srcId="{D40474EB-5BAB-4475-A0DB-B8EC37ACD56E}" destId="{03D3DB74-357E-4114-88F0-0E5374783B7A}" srcOrd="0" destOrd="0" presId="urn:microsoft.com/office/officeart/2008/layout/LinedList"/>
    <dgm:cxn modelId="{08ECCDD2-56AF-463A-A78C-3EE88927C053}" type="presOf" srcId="{878F4B63-3F81-495F-9BA1-BB530A73F0EE}" destId="{892C9745-E58A-47F2-B5E4-279F09CA3BCF}" srcOrd="0" destOrd="0" presId="urn:microsoft.com/office/officeart/2008/layout/LinedList"/>
    <dgm:cxn modelId="{F9EB6CDC-5B44-45AF-A7AD-7679FBA48749}" srcId="{84523321-91C7-48E6-A7AD-CC8BF6818D8E}" destId="{D40474EB-5BAB-4475-A0DB-B8EC37ACD56E}" srcOrd="1" destOrd="0" parTransId="{EAD23CAC-3238-4121-A162-C10BDBB30A65}" sibTransId="{4167B67B-A7C9-4C2E-A376-E9ABBA3454A5}"/>
    <dgm:cxn modelId="{025591FA-FA57-4C0E-AE60-CFF05F38BB63}" srcId="{84523321-91C7-48E6-A7AD-CC8BF6818D8E}" destId="{878F4B63-3F81-495F-9BA1-BB530A73F0EE}" srcOrd="0" destOrd="0" parTransId="{9F900619-D36C-4C0A-B45D-61F98223AAC8}" sibTransId="{AB136D78-03EC-4063-98AF-9AAC7C7F7117}"/>
    <dgm:cxn modelId="{8505765F-E1AC-451F-B5FF-D8B05B42CD03}" type="presParOf" srcId="{65327D64-A483-4AC4-8C25-A2C85353793B}" destId="{BB19A933-319B-462D-A721-43A5142D33DB}" srcOrd="0" destOrd="0" presId="urn:microsoft.com/office/officeart/2008/layout/LinedList"/>
    <dgm:cxn modelId="{DA2574CA-F78F-4FF8-A79F-D7F879CF9182}" type="presParOf" srcId="{65327D64-A483-4AC4-8C25-A2C85353793B}" destId="{33ED533D-4CB5-4F08-9429-DF9146452E14}" srcOrd="1" destOrd="0" presId="urn:microsoft.com/office/officeart/2008/layout/LinedList"/>
    <dgm:cxn modelId="{06F8ABC5-5E3D-49F3-89B4-5190E769EFEF}" type="presParOf" srcId="{33ED533D-4CB5-4F08-9429-DF9146452E14}" destId="{892C9745-E58A-47F2-B5E4-279F09CA3BCF}" srcOrd="0" destOrd="0" presId="urn:microsoft.com/office/officeart/2008/layout/LinedList"/>
    <dgm:cxn modelId="{E58BBFBB-86A9-423B-BC25-0DCC7927B047}" type="presParOf" srcId="{33ED533D-4CB5-4F08-9429-DF9146452E14}" destId="{A3A369D2-579F-4573-BD61-77DCCB88CFAE}" srcOrd="1" destOrd="0" presId="urn:microsoft.com/office/officeart/2008/layout/LinedList"/>
    <dgm:cxn modelId="{B284B456-1302-46EE-B8E2-2D6339CC754D}" type="presParOf" srcId="{65327D64-A483-4AC4-8C25-A2C85353793B}" destId="{3CB9A8BE-244B-40EF-BB3C-F7116CBC03E5}" srcOrd="2" destOrd="0" presId="urn:microsoft.com/office/officeart/2008/layout/LinedList"/>
    <dgm:cxn modelId="{E086EA15-CE25-4699-9775-10950C3E46BE}" type="presParOf" srcId="{65327D64-A483-4AC4-8C25-A2C85353793B}" destId="{BAA55969-084B-42FD-8552-64CB0FACB4FB}" srcOrd="3" destOrd="0" presId="urn:microsoft.com/office/officeart/2008/layout/LinedList"/>
    <dgm:cxn modelId="{550CC7C6-E9EA-4489-9B00-A87794805ACC}" type="presParOf" srcId="{BAA55969-084B-42FD-8552-64CB0FACB4FB}" destId="{03D3DB74-357E-4114-88F0-0E5374783B7A}" srcOrd="0" destOrd="0" presId="urn:microsoft.com/office/officeart/2008/layout/LinedList"/>
    <dgm:cxn modelId="{02553104-901E-43C9-BEF7-34EECDFBCA7C}" type="presParOf" srcId="{BAA55969-084B-42FD-8552-64CB0FACB4FB}" destId="{5370DEA1-5365-4317-853B-4833D3556500}" srcOrd="1" destOrd="0" presId="urn:microsoft.com/office/officeart/2008/layout/LinedList"/>
    <dgm:cxn modelId="{4FF14D2B-DAAE-4672-B81C-D6D57E317AE2}" type="presParOf" srcId="{65327D64-A483-4AC4-8C25-A2C85353793B}" destId="{8FF12316-5100-4D58-BA98-7B80E81F7992}" srcOrd="4" destOrd="0" presId="urn:microsoft.com/office/officeart/2008/layout/LinedList"/>
    <dgm:cxn modelId="{1AD75A1B-1B9D-450A-915C-36ACEEB4AD9D}" type="presParOf" srcId="{65327D64-A483-4AC4-8C25-A2C85353793B}" destId="{13787E60-5FCA-4081-B81F-4451E1F8451C}" srcOrd="5" destOrd="0" presId="urn:microsoft.com/office/officeart/2008/layout/LinedList"/>
    <dgm:cxn modelId="{7EB22D58-8E1A-44F4-8FD9-CFAC6BBE2831}" type="presParOf" srcId="{13787E60-5FCA-4081-B81F-4451E1F8451C}" destId="{54425E6A-4835-4E50-8F9E-BC91689A651F}" srcOrd="0" destOrd="0" presId="urn:microsoft.com/office/officeart/2008/layout/LinedList"/>
    <dgm:cxn modelId="{7A718FC0-AF4E-433B-860B-3476BE9828FD}" type="presParOf" srcId="{13787E60-5FCA-4081-B81F-4451E1F8451C}" destId="{08215984-5EC3-4032-B194-69995F27D86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FFC8A1-4010-4D29-93E5-3B16FC67B122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08AB48-A0D6-4427-9C94-00DA861802E7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anchor="t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900" kern="1200"/>
            <a:t>Древний Туров</a:t>
          </a:r>
          <a:endParaRPr lang="en-US" sz="5900" kern="1200"/>
        </a:p>
      </dsp:txBody>
      <dsp:txXfrm>
        <a:off x="0" y="0"/>
        <a:ext cx="6900512" cy="1384035"/>
      </dsp:txXfrm>
    </dsp:sp>
    <dsp:sp modelId="{009E93A5-D87A-470D-8859-1D5D2991A4B0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130FDA-35AE-4E4D-B2CD-DB128AE28EF5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anchor="t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900" kern="1200"/>
            <a:t>Туров и Киев</a:t>
          </a:r>
          <a:endParaRPr lang="en-US" sz="5900" kern="1200"/>
        </a:p>
      </dsp:txBody>
      <dsp:txXfrm>
        <a:off x="0" y="1384035"/>
        <a:ext cx="6900512" cy="1384035"/>
      </dsp:txXfrm>
    </dsp:sp>
    <dsp:sp modelId="{5A54AFCB-2B0F-4EBA-9D3C-296FEBF8F56B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AEEA6A-A31D-4772-9CC2-7C6EBCF3C536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anchor="t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900" kern="1200"/>
            <a:t>Возвышение Турова</a:t>
          </a:r>
          <a:endParaRPr lang="en-US" sz="5900" kern="1200"/>
        </a:p>
      </dsp:txBody>
      <dsp:txXfrm>
        <a:off x="0" y="2768070"/>
        <a:ext cx="6900512" cy="1384035"/>
      </dsp:txXfrm>
    </dsp:sp>
    <dsp:sp modelId="{2BA778B0-8830-4D93-A548-47C6C0C42D36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A6CD62-7B80-4037-AFC5-01ABDBF14701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anchor="t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900" kern="1200"/>
            <a:t>Упадок Турова</a:t>
          </a:r>
          <a:endParaRPr lang="en-US" sz="5900" kern="1200"/>
        </a:p>
      </dsp:txBody>
      <dsp:txXfrm>
        <a:off x="0" y="4152105"/>
        <a:ext cx="6900512" cy="13840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19A933-319B-462D-A721-43A5142D33DB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2C9745-E58A-47F2-B5E4-279F09CA3BCF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/>
            <a:t>Киевские князья в 1157 г. и 1160 г. совершили поход на Туров, однако закончились они неудачно</a:t>
          </a:r>
          <a:endParaRPr lang="en-US" sz="3000" kern="1200"/>
        </a:p>
      </dsp:txBody>
      <dsp:txXfrm>
        <a:off x="0" y="2703"/>
        <a:ext cx="6900512" cy="1843578"/>
      </dsp:txXfrm>
    </dsp:sp>
    <dsp:sp modelId="{3CB9A8BE-244B-40EF-BB3C-F7116CBC03E5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D3DB74-357E-4114-88F0-0E5374783B7A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/>
            <a:t>Юрий Ярославович положил начало собственной княжеской династии</a:t>
          </a:r>
          <a:endParaRPr lang="en-US" sz="3000" kern="1200"/>
        </a:p>
      </dsp:txBody>
      <dsp:txXfrm>
        <a:off x="0" y="1846281"/>
        <a:ext cx="6900512" cy="1843578"/>
      </dsp:txXfrm>
    </dsp:sp>
    <dsp:sp modelId="{8FF12316-5100-4D58-BA98-7B80E81F7992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425E6A-4835-4E50-8F9E-BC91689A651F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/>
            <a:t>В период феодальной раздробленности Туровоское княжество оставалось в целом независимым </a:t>
          </a:r>
          <a:endParaRPr lang="en-US" sz="3000" kern="1200"/>
        </a:p>
      </dsp:txBody>
      <dsp:txXfrm>
        <a:off x="0" y="3689859"/>
        <a:ext cx="6900512" cy="1843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ea typeface="+mj-lt"/>
                <a:cs typeface="+mj-lt"/>
              </a:rPr>
              <a:t>§ 10. Туровское княжество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26D5D2-3BBB-410B-971F-4C8D9B9B4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ru-RU" sz="4800">
                <a:cs typeface="Calibri Light"/>
              </a:rPr>
              <a:t>Основные положения</a:t>
            </a:r>
            <a:endParaRPr lang="ru-RU" sz="48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BD7B47-B0CD-4215-81C9-76146B3BE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>
                <a:cs typeface="Calibri"/>
              </a:rPr>
              <a:t>На туровский престол зачастую попадали старшие сыновья Киевских князей</a:t>
            </a:r>
          </a:p>
          <a:p>
            <a:r>
              <a:rPr lang="ru-RU" sz="2400">
                <a:cs typeface="Calibri"/>
              </a:rPr>
              <a:t>В последующем, именно они занимали Киевский престол</a:t>
            </a:r>
          </a:p>
          <a:p>
            <a:r>
              <a:rPr lang="ru-RU" sz="2400">
                <a:cs typeface="Calibri"/>
              </a:rPr>
              <a:t>Туров был тесно связан с Киевом как политически, так и экономически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246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1B82057-18B3-41D3-BD89-AB6DEABBBA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082" y="643466"/>
            <a:ext cx="696383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29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08040B-9DF2-427D-9F7A-E6281460E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/>
              <a:t>Современный туров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вода, внешний, скала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3E89D577-4192-462D-AB33-D02B8EA172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856" r="2019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00835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BBE6CF-BB16-4B81-A2FD-0BE3D917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Возвышение Турова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374C74-ABC0-4844-A56E-3242DC6FC7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450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4356BB-66A8-4ABD-83C8-CB8806AF8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Юрий Ярославович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7E63B9-ECF1-4C48-9DB6-D48D4F6CAE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Туровский князь, при котором началось возвышение и самостоятельная жизнь Туровского князя 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0CDB6342-E04F-461D-8C27-7954C5D201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176" b="1680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641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1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FBC6C6-9299-456C-9A1E-F29CADBCE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anchor="ctr">
            <a:normAutofit/>
          </a:bodyPr>
          <a:lstStyle/>
          <a:p>
            <a:r>
              <a:rPr lang="ru-RU" sz="5400" dirty="0">
                <a:cs typeface="Calibri Light"/>
              </a:rPr>
              <a:t>Туровское княжество</a:t>
            </a:r>
            <a:endParaRPr lang="ru-RU" sz="5400" dirty="0"/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23713ABB-8613-4CD0-9040-A2EE18433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630936"/>
            <a:ext cx="6187561" cy="3913632"/>
          </a:xfrm>
          <a:prstGeom prst="rect">
            <a:avLst/>
          </a:prstGeom>
        </p:spPr>
      </p:pic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4CAF74ED-2AAC-4BFD-BFBB-3B75E23E9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4798577"/>
            <a:ext cx="6894576" cy="1428487"/>
          </a:xfrm>
        </p:spPr>
        <p:txBody>
          <a:bodyPr anchor="t">
            <a:normAutofit/>
          </a:bodyPr>
          <a:lstStyle/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267059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4E5464-6D47-44CE-A82E-A4F7B6679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5000">
                <a:cs typeface="Calibri Light"/>
              </a:rPr>
              <a:t>Основные положения</a:t>
            </a:r>
            <a:endParaRPr lang="ru-RU" sz="50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CF9B6D8F-9BA1-44D8-A113-DE5D9FF154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307257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3869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454BE1-BB2D-43E7-8D97-06066DB64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Упадок Турова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C2762E-A2FF-4FC4-ABD3-70CA979A0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991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7A4E4E-E938-45BC-A765-11E68D929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5400">
                <a:cs typeface="Calibri Light"/>
              </a:rPr>
              <a:t>Основные положения</a:t>
            </a:r>
            <a:endParaRPr lang="ru-RU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A9BF9F-FAD1-4A52-B567-3249BD9A1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200">
                <a:cs typeface="Calibri"/>
              </a:rPr>
              <a:t>В период феодальной раздробленности в Туровском княжестве начали выделяться волости</a:t>
            </a:r>
          </a:p>
          <a:p>
            <a:r>
              <a:rPr lang="ru-RU" sz="2200">
                <a:cs typeface="Calibri"/>
              </a:rPr>
              <a:t>На территории Туровского княжества появились Пинская, Добровицкая и Черторыйская воласть </a:t>
            </a:r>
          </a:p>
          <a:p>
            <a:r>
              <a:rPr lang="ru-RU" sz="2200" dirty="0">
                <a:cs typeface="Calibri"/>
              </a:rPr>
              <a:t>В период феодальной раздробленности произошло усиление Пинска, который находился в более безопасном месте</a:t>
            </a:r>
          </a:p>
        </p:txBody>
      </p:sp>
    </p:spTree>
    <p:extLst>
      <p:ext uri="{BB962C8B-B14F-4D97-AF65-F5344CB8AC3E}">
        <p14:creationId xmlns:p14="http://schemas.microsoft.com/office/powerpoint/2010/main" val="603393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C8369D-3E3A-44B3-AD50-184CAAE25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cs typeface="Calibri Light"/>
              </a:rPr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36B112-9647-4264-88C4-1A19B5194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757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50C4B3-0CD0-4172-AB66-B2917C75B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cs typeface="Calibri Light"/>
              </a:rPr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1F690D-9F3A-4BA8-B8E8-2F10F7373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717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932784-CAFC-4A79-93AF-6308B652E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cs typeface="Calibri Light"/>
              </a:rPr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AB755D-C19B-4524-9B45-A447425CB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179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E994B-2213-4B91-A54F-73F2B9BD6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5400">
                <a:cs typeface="Calibri Light"/>
              </a:rPr>
              <a:t>План урока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E2DE20CE-2963-4ED5-BEE5-9A4621B7D6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348903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0397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730450-7F6A-48B9-9BEA-B262FEDF7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Древний Туров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011B28-B5A9-43F4-8BCC-E7FAC916F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45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4A9CD-7B0C-4BCA-8506-3B458D3A5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Древний Туров на карте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65B48031-27F4-4C8C-BDD9-C3CCBFB2AD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1106607"/>
            <a:ext cx="7214616" cy="461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06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68382-E849-4635-BA35-4528F4B22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980 г. - первое упоминание Турова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0425100-DBBA-418C-9C3E-5B1A71C122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1728867"/>
            <a:ext cx="7214616" cy="337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79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44C919-82AC-4839-9F97-0582C07E3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/>
              <a:t>Князь Тур - первый легендарный князь Турова</a:t>
            </a:r>
          </a:p>
        </p:txBody>
      </p:sp>
      <p:sp>
        <p:nvSpPr>
          <p:cNvPr id="7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6280D224-77B6-4E17-85AB-1DB9C63210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952" r="-1" b="4569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17060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4AB07-0516-428D-BA73-2040AD1D3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Макет древнего Турова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DEA3375F-8D5F-480B-BF10-3B5ED717EA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520" r="1425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85545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50050-CB8D-4FE2-A16D-7162F5EA7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Туров и Киев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C815C3-8100-4BC0-8E2B-E3F9B29F8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2016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§ 10. Туровское княжество</vt:lpstr>
      <vt:lpstr>Контроль знаний</vt:lpstr>
      <vt:lpstr>План урока</vt:lpstr>
      <vt:lpstr>1. Древний Туров</vt:lpstr>
      <vt:lpstr>Древний Туров на карте</vt:lpstr>
      <vt:lpstr>980 г. - первое упоминание Турова</vt:lpstr>
      <vt:lpstr>Князь Тур - первый легендарный князь Турова</vt:lpstr>
      <vt:lpstr>Макет древнего Турова</vt:lpstr>
      <vt:lpstr>2. Туров и Киев</vt:lpstr>
      <vt:lpstr>Основные положения</vt:lpstr>
      <vt:lpstr>Презентация PowerPoint</vt:lpstr>
      <vt:lpstr>Современный туров</vt:lpstr>
      <vt:lpstr>3. Возвышение Турова</vt:lpstr>
      <vt:lpstr>Юрий Ярославович</vt:lpstr>
      <vt:lpstr>Туровское княжество</vt:lpstr>
      <vt:lpstr>Основные положения</vt:lpstr>
      <vt:lpstr>4. Упадок Турова</vt:lpstr>
      <vt:lpstr>Основные положения</vt:lpstr>
      <vt:lpstr>Контроль знаний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79</cp:revision>
  <dcterms:created xsi:type="dcterms:W3CDTF">2021-12-18T16:27:52Z</dcterms:created>
  <dcterms:modified xsi:type="dcterms:W3CDTF">2021-12-18T17:35:43Z</dcterms:modified>
</cp:coreProperties>
</file>