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9 класс история беларуси\6. Проведение индустриализации и коллективизации БССР\В_нашем_колхозе_нет_места_попам_и_кулака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3979936" cy="587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680520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Предположите, на какой вопрос ищет ответ автор данного изображения?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4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9 класс история беларуси\6. Проведение индустриализации и коллективизации БССР\В_нашем_колхозе_нет_места_попам_и_кулака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3979936" cy="587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680520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Какие детали изображения помогли вам увидеть это?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63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9 класс история беларуси\6. Проведение индустриализации и коллективизации БССР\В_нашем_колхозе_нет_места_попам_и_кулака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3979936" cy="587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680520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Почему автор обратился к данной теме?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3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9 класс история беларуси\6. Проведение индустриализации и коллективизации БССР\В_нашем_колхозе_нет_места_попам_и_кулака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3979936" cy="587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680520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Насколько этот вопрос актуален для данной исторической эпохи?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16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9 класс история беларуси\6. Проведение индустриализации и коллективизации БССР\В_нашем_колхозе_нет_места_попам_и_кулака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3979936" cy="587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11960" y="836712"/>
            <a:ext cx="4680520" cy="17281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Каково ваше отношение к вопросу, представленному на </a:t>
            </a: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данном изображении?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2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1111</dc:creator>
  <cp:lastModifiedBy>1111</cp:lastModifiedBy>
  <cp:revision>1</cp:revision>
  <dcterms:created xsi:type="dcterms:W3CDTF">2022-08-02T08:21:01Z</dcterms:created>
  <dcterms:modified xsi:type="dcterms:W3CDTF">2022-08-02T08:26:44Z</dcterms:modified>
</cp:coreProperties>
</file>