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9" r:id="rId1"/>
  </p:sldMasterIdLst>
  <p:notesMasterIdLst>
    <p:notesMasterId r:id="rId8"/>
  </p:notesMasterIdLst>
  <p:sldIdLst>
    <p:sldId id="256" r:id="rId2"/>
    <p:sldId id="261" r:id="rId3"/>
    <p:sldId id="281" r:id="rId4"/>
    <p:sldId id="259" r:id="rId5"/>
    <p:sldId id="264" r:id="rId6"/>
    <p:sldId id="265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1CDF991-3B57-4CEB-94AF-F0C35A06E2D3}">
  <a:tblStyle styleId="{A1CDF991-3B57-4CEB-94AF-F0C35A06E2D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27c4c9014b9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27c4c9014b9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ed9256fe6f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ed9256fe6f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4" name="Google Shape;1064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2161ca7da69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2161ca7da69_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1dd46dd1d67_2_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1dd46dd1d67_2_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2161ca7da6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2161ca7da69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198225" y="221925"/>
            <a:ext cx="8757900" cy="4692300"/>
          </a:xfrm>
          <a:prstGeom prst="rect">
            <a:avLst/>
          </a:prstGeom>
          <a:solidFill>
            <a:srgbClr val="DACBB6">
              <a:alpha val="48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358550" y="593475"/>
            <a:ext cx="187800" cy="3956550"/>
            <a:chOff x="386025" y="588225"/>
            <a:chExt cx="187800" cy="3956550"/>
          </a:xfrm>
        </p:grpSpPr>
        <p:sp>
          <p:nvSpPr>
            <p:cNvPr id="12" name="Google Shape;12;p2"/>
            <p:cNvSpPr/>
            <p:nvPr/>
          </p:nvSpPr>
          <p:spPr>
            <a:xfrm>
              <a:off x="386025" y="588225"/>
              <a:ext cx="187800" cy="187800"/>
            </a:xfrm>
            <a:prstGeom prst="flowChartConnector">
              <a:avLst/>
            </a:pr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dist="66675" dir="300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86025" y="1216350"/>
              <a:ext cx="187800" cy="187800"/>
            </a:xfrm>
            <a:prstGeom prst="flowChartConnector">
              <a:avLst/>
            </a:pr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dist="66675" dir="300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86025" y="3728850"/>
              <a:ext cx="187800" cy="187800"/>
            </a:xfrm>
            <a:prstGeom prst="flowChartConnector">
              <a:avLst/>
            </a:pr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dist="66675" dir="300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86025" y="4356975"/>
              <a:ext cx="187800" cy="187800"/>
            </a:xfrm>
            <a:prstGeom prst="flowChartConnector">
              <a:avLst/>
            </a:pr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dist="66675" dir="300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86025" y="2472600"/>
              <a:ext cx="187800" cy="187800"/>
            </a:xfrm>
            <a:prstGeom prst="flowChartConnector">
              <a:avLst/>
            </a:pr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dist="66675" dir="300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86025" y="3100725"/>
              <a:ext cx="187800" cy="187800"/>
            </a:xfrm>
            <a:prstGeom prst="flowChartConnector">
              <a:avLst/>
            </a:pr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dist="66675" dir="300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6025" y="1844475"/>
              <a:ext cx="187800" cy="187800"/>
            </a:xfrm>
            <a:prstGeom prst="flowChartConnector">
              <a:avLst/>
            </a:pr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dist="66675" dir="300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780676" y="539500"/>
            <a:ext cx="5197500" cy="212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780663" y="2668300"/>
            <a:ext cx="4528800" cy="47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2"/>
          <p:cNvSpPr>
            <a:spLocks noGrp="1"/>
          </p:cNvSpPr>
          <p:nvPr>
            <p:ph type="pic" idx="2"/>
          </p:nvPr>
        </p:nvSpPr>
        <p:spPr>
          <a:xfrm rot="-307501">
            <a:off x="5884482" y="647526"/>
            <a:ext cx="2287043" cy="2154499"/>
          </a:xfrm>
          <a:prstGeom prst="rect">
            <a:avLst/>
          </a:prstGeom>
          <a:noFill/>
          <a:ln w="114300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2" name="Google Shape;22;p2"/>
          <p:cNvSpPr>
            <a:spLocks noGrp="1"/>
          </p:cNvSpPr>
          <p:nvPr>
            <p:ph type="pic" idx="3"/>
          </p:nvPr>
        </p:nvSpPr>
        <p:spPr>
          <a:xfrm rot="358855">
            <a:off x="5516721" y="2617105"/>
            <a:ext cx="2018286" cy="1901238"/>
          </a:xfrm>
          <a:prstGeom prst="rect">
            <a:avLst/>
          </a:prstGeom>
          <a:noFill/>
          <a:ln w="114300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23" name="Google Shape;23;p2"/>
          <p:cNvCxnSpPr/>
          <p:nvPr/>
        </p:nvCxnSpPr>
        <p:spPr>
          <a:xfrm>
            <a:off x="719875" y="231775"/>
            <a:ext cx="0" cy="4684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24;p2"/>
          <p:cNvSpPr>
            <a:spLocks noGrp="1"/>
          </p:cNvSpPr>
          <p:nvPr>
            <p:ph type="pic" idx="4"/>
          </p:nvPr>
        </p:nvSpPr>
        <p:spPr>
          <a:xfrm rot="-374561">
            <a:off x="2866821" y="3324867"/>
            <a:ext cx="2783707" cy="1364373"/>
          </a:xfrm>
          <a:prstGeom prst="rect">
            <a:avLst/>
          </a:prstGeom>
          <a:noFill/>
          <a:ln w="114300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Google Shape;425;p28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28"/>
          <p:cNvSpPr/>
          <p:nvPr/>
        </p:nvSpPr>
        <p:spPr>
          <a:xfrm>
            <a:off x="198225" y="221925"/>
            <a:ext cx="4260300" cy="4692300"/>
          </a:xfrm>
          <a:prstGeom prst="rect">
            <a:avLst/>
          </a:prstGeom>
          <a:solidFill>
            <a:srgbClr val="DACBB6">
              <a:alpha val="48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427" name="Google Shape;427;p28"/>
          <p:cNvGrpSpPr/>
          <p:nvPr/>
        </p:nvGrpSpPr>
        <p:grpSpPr>
          <a:xfrm>
            <a:off x="358550" y="593475"/>
            <a:ext cx="187800" cy="3956550"/>
            <a:chOff x="386025" y="588225"/>
            <a:chExt cx="187800" cy="3956550"/>
          </a:xfrm>
        </p:grpSpPr>
        <p:sp>
          <p:nvSpPr>
            <p:cNvPr id="428" name="Google Shape;428;p28"/>
            <p:cNvSpPr/>
            <p:nvPr/>
          </p:nvSpPr>
          <p:spPr>
            <a:xfrm>
              <a:off x="386025" y="588225"/>
              <a:ext cx="187800" cy="187800"/>
            </a:xfrm>
            <a:prstGeom prst="flowChartConnector">
              <a:avLst/>
            </a:pr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dist="66675" dir="300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29" name="Google Shape;429;p28"/>
            <p:cNvSpPr/>
            <p:nvPr/>
          </p:nvSpPr>
          <p:spPr>
            <a:xfrm>
              <a:off x="386025" y="1216350"/>
              <a:ext cx="187800" cy="187800"/>
            </a:xfrm>
            <a:prstGeom prst="flowChartConnector">
              <a:avLst/>
            </a:pr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dist="66675" dir="300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30" name="Google Shape;430;p28"/>
            <p:cNvSpPr/>
            <p:nvPr/>
          </p:nvSpPr>
          <p:spPr>
            <a:xfrm>
              <a:off x="386025" y="3728850"/>
              <a:ext cx="187800" cy="187800"/>
            </a:xfrm>
            <a:prstGeom prst="flowChartConnector">
              <a:avLst/>
            </a:pr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dist="66675" dir="300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31" name="Google Shape;431;p28"/>
            <p:cNvSpPr/>
            <p:nvPr/>
          </p:nvSpPr>
          <p:spPr>
            <a:xfrm>
              <a:off x="386025" y="4356975"/>
              <a:ext cx="187800" cy="187800"/>
            </a:xfrm>
            <a:prstGeom prst="flowChartConnector">
              <a:avLst/>
            </a:pr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dist="66675" dir="300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32" name="Google Shape;432;p28"/>
            <p:cNvSpPr/>
            <p:nvPr/>
          </p:nvSpPr>
          <p:spPr>
            <a:xfrm>
              <a:off x="386025" y="2472600"/>
              <a:ext cx="187800" cy="187800"/>
            </a:xfrm>
            <a:prstGeom prst="flowChartConnector">
              <a:avLst/>
            </a:pr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dist="66675" dir="300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33" name="Google Shape;433;p28"/>
            <p:cNvSpPr/>
            <p:nvPr/>
          </p:nvSpPr>
          <p:spPr>
            <a:xfrm>
              <a:off x="386025" y="3100725"/>
              <a:ext cx="187800" cy="187800"/>
            </a:xfrm>
            <a:prstGeom prst="flowChartConnector">
              <a:avLst/>
            </a:pr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dist="66675" dir="300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34" name="Google Shape;434;p28"/>
            <p:cNvSpPr/>
            <p:nvPr/>
          </p:nvSpPr>
          <p:spPr>
            <a:xfrm>
              <a:off x="386025" y="1844475"/>
              <a:ext cx="187800" cy="187800"/>
            </a:xfrm>
            <a:prstGeom prst="flowChartConnector">
              <a:avLst/>
            </a:pr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dist="66675" dir="300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cxnSp>
        <p:nvCxnSpPr>
          <p:cNvPr id="435" name="Google Shape;435;p28"/>
          <p:cNvCxnSpPr/>
          <p:nvPr/>
        </p:nvCxnSpPr>
        <p:spPr>
          <a:xfrm>
            <a:off x="719875" y="231775"/>
            <a:ext cx="0" cy="4684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6" name="Google Shape;436;p28"/>
          <p:cNvSpPr/>
          <p:nvPr/>
        </p:nvSpPr>
        <p:spPr>
          <a:xfrm>
            <a:off x="4576075" y="221925"/>
            <a:ext cx="4380000" cy="4692300"/>
          </a:xfrm>
          <a:prstGeom prst="rect">
            <a:avLst/>
          </a:prstGeom>
          <a:solidFill>
            <a:srgbClr val="DACBB6">
              <a:alpha val="48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3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"/>
          <p:cNvSpPr/>
          <p:nvPr/>
        </p:nvSpPr>
        <p:spPr>
          <a:xfrm>
            <a:off x="198225" y="221925"/>
            <a:ext cx="8757900" cy="4692300"/>
          </a:xfrm>
          <a:prstGeom prst="rect">
            <a:avLst/>
          </a:prstGeom>
          <a:solidFill>
            <a:srgbClr val="DACBB6">
              <a:alpha val="48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8" name="Google Shape;28;p3"/>
          <p:cNvGrpSpPr/>
          <p:nvPr/>
        </p:nvGrpSpPr>
        <p:grpSpPr>
          <a:xfrm>
            <a:off x="358550" y="593475"/>
            <a:ext cx="187800" cy="3956550"/>
            <a:chOff x="386025" y="588225"/>
            <a:chExt cx="187800" cy="3956550"/>
          </a:xfrm>
        </p:grpSpPr>
        <p:sp>
          <p:nvSpPr>
            <p:cNvPr id="29" name="Google Shape;29;p3"/>
            <p:cNvSpPr/>
            <p:nvPr/>
          </p:nvSpPr>
          <p:spPr>
            <a:xfrm>
              <a:off x="386025" y="588225"/>
              <a:ext cx="187800" cy="187800"/>
            </a:xfrm>
            <a:prstGeom prst="flowChartConnector">
              <a:avLst/>
            </a:pr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dist="66675" dir="300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386025" y="1216350"/>
              <a:ext cx="187800" cy="187800"/>
            </a:xfrm>
            <a:prstGeom prst="flowChartConnector">
              <a:avLst/>
            </a:pr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dist="66675" dir="300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386025" y="3728850"/>
              <a:ext cx="187800" cy="187800"/>
            </a:xfrm>
            <a:prstGeom prst="flowChartConnector">
              <a:avLst/>
            </a:pr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dist="66675" dir="300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386025" y="4356975"/>
              <a:ext cx="187800" cy="187800"/>
            </a:xfrm>
            <a:prstGeom prst="flowChartConnector">
              <a:avLst/>
            </a:pr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dist="66675" dir="300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386025" y="2472600"/>
              <a:ext cx="187800" cy="187800"/>
            </a:xfrm>
            <a:prstGeom prst="flowChartConnector">
              <a:avLst/>
            </a:pr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dist="66675" dir="300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386025" y="3100725"/>
              <a:ext cx="187800" cy="187800"/>
            </a:xfrm>
            <a:prstGeom prst="flowChartConnector">
              <a:avLst/>
            </a:pr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dist="66675" dir="300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386025" y="1844475"/>
              <a:ext cx="187800" cy="187800"/>
            </a:xfrm>
            <a:prstGeom prst="flowChartConnector">
              <a:avLst/>
            </a:pr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dist="66675" dir="300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cxnSp>
        <p:nvCxnSpPr>
          <p:cNvPr id="36" name="Google Shape;36;p3"/>
          <p:cNvCxnSpPr/>
          <p:nvPr/>
        </p:nvCxnSpPr>
        <p:spPr>
          <a:xfrm>
            <a:off x="719875" y="231775"/>
            <a:ext cx="0" cy="4684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 txBox="1">
            <a:spLocks noGrp="1"/>
          </p:cNvSpPr>
          <p:nvPr>
            <p:ph type="title"/>
          </p:nvPr>
        </p:nvSpPr>
        <p:spPr>
          <a:xfrm>
            <a:off x="925125" y="3267050"/>
            <a:ext cx="41862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title" idx="2" hasCustomPrompt="1"/>
          </p:nvPr>
        </p:nvSpPr>
        <p:spPr>
          <a:xfrm>
            <a:off x="925125" y="2425250"/>
            <a:ext cx="13242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9" name="Google Shape;39;p3"/>
          <p:cNvSpPr txBox="1">
            <a:spLocks noGrp="1"/>
          </p:cNvSpPr>
          <p:nvPr>
            <p:ph type="subTitle" idx="1"/>
          </p:nvPr>
        </p:nvSpPr>
        <p:spPr>
          <a:xfrm>
            <a:off x="925125" y="4161875"/>
            <a:ext cx="4186200" cy="4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3"/>
          <p:cNvSpPr>
            <a:spLocks noGrp="1"/>
          </p:cNvSpPr>
          <p:nvPr>
            <p:ph type="pic" idx="3"/>
          </p:nvPr>
        </p:nvSpPr>
        <p:spPr>
          <a:xfrm>
            <a:off x="3581200" y="652625"/>
            <a:ext cx="2982300" cy="1738800"/>
          </a:xfrm>
          <a:prstGeom prst="rect">
            <a:avLst/>
          </a:prstGeom>
          <a:noFill/>
          <a:ln w="114300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41" name="Google Shape;41;p3"/>
          <p:cNvSpPr>
            <a:spLocks noGrp="1"/>
          </p:cNvSpPr>
          <p:nvPr>
            <p:ph type="pic" idx="4"/>
          </p:nvPr>
        </p:nvSpPr>
        <p:spPr>
          <a:xfrm>
            <a:off x="5338625" y="2756650"/>
            <a:ext cx="2982300" cy="1738800"/>
          </a:xfrm>
          <a:prstGeom prst="rect">
            <a:avLst/>
          </a:prstGeom>
          <a:noFill/>
          <a:ln w="114300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7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7"/>
          <p:cNvSpPr/>
          <p:nvPr/>
        </p:nvSpPr>
        <p:spPr>
          <a:xfrm>
            <a:off x="198225" y="221925"/>
            <a:ext cx="8757900" cy="4692300"/>
          </a:xfrm>
          <a:prstGeom prst="rect">
            <a:avLst/>
          </a:prstGeom>
          <a:solidFill>
            <a:srgbClr val="DACBB6">
              <a:alpha val="48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89" name="Google Shape;89;p7"/>
          <p:cNvGrpSpPr/>
          <p:nvPr/>
        </p:nvGrpSpPr>
        <p:grpSpPr>
          <a:xfrm>
            <a:off x="358550" y="593475"/>
            <a:ext cx="187800" cy="3956550"/>
            <a:chOff x="386025" y="588225"/>
            <a:chExt cx="187800" cy="3956550"/>
          </a:xfrm>
        </p:grpSpPr>
        <p:sp>
          <p:nvSpPr>
            <p:cNvPr id="90" name="Google Shape;90;p7"/>
            <p:cNvSpPr/>
            <p:nvPr/>
          </p:nvSpPr>
          <p:spPr>
            <a:xfrm>
              <a:off x="386025" y="588225"/>
              <a:ext cx="187800" cy="187800"/>
            </a:xfrm>
            <a:prstGeom prst="flowChartConnector">
              <a:avLst/>
            </a:pr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dist="66675" dir="300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1" name="Google Shape;91;p7"/>
            <p:cNvSpPr/>
            <p:nvPr/>
          </p:nvSpPr>
          <p:spPr>
            <a:xfrm>
              <a:off x="386025" y="1216350"/>
              <a:ext cx="187800" cy="187800"/>
            </a:xfrm>
            <a:prstGeom prst="flowChartConnector">
              <a:avLst/>
            </a:pr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dist="66675" dir="300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2" name="Google Shape;92;p7"/>
            <p:cNvSpPr/>
            <p:nvPr/>
          </p:nvSpPr>
          <p:spPr>
            <a:xfrm>
              <a:off x="386025" y="3728850"/>
              <a:ext cx="187800" cy="187800"/>
            </a:xfrm>
            <a:prstGeom prst="flowChartConnector">
              <a:avLst/>
            </a:pr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dist="66675" dir="300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3" name="Google Shape;93;p7"/>
            <p:cNvSpPr/>
            <p:nvPr/>
          </p:nvSpPr>
          <p:spPr>
            <a:xfrm>
              <a:off x="386025" y="4356975"/>
              <a:ext cx="187800" cy="187800"/>
            </a:xfrm>
            <a:prstGeom prst="flowChartConnector">
              <a:avLst/>
            </a:pr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dist="66675" dir="300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4" name="Google Shape;94;p7"/>
            <p:cNvSpPr/>
            <p:nvPr/>
          </p:nvSpPr>
          <p:spPr>
            <a:xfrm>
              <a:off x="386025" y="2472600"/>
              <a:ext cx="187800" cy="187800"/>
            </a:xfrm>
            <a:prstGeom prst="flowChartConnector">
              <a:avLst/>
            </a:pr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dist="66675" dir="300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5" name="Google Shape;95;p7"/>
            <p:cNvSpPr/>
            <p:nvPr/>
          </p:nvSpPr>
          <p:spPr>
            <a:xfrm>
              <a:off x="386025" y="3100725"/>
              <a:ext cx="187800" cy="187800"/>
            </a:xfrm>
            <a:prstGeom prst="flowChartConnector">
              <a:avLst/>
            </a:pr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dist="66675" dir="300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6" name="Google Shape;96;p7"/>
            <p:cNvSpPr/>
            <p:nvPr/>
          </p:nvSpPr>
          <p:spPr>
            <a:xfrm>
              <a:off x="386025" y="1844475"/>
              <a:ext cx="187800" cy="187800"/>
            </a:xfrm>
            <a:prstGeom prst="flowChartConnector">
              <a:avLst/>
            </a:pr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dist="66675" dir="300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cxnSp>
        <p:nvCxnSpPr>
          <p:cNvPr id="97" name="Google Shape;97;p7"/>
          <p:cNvCxnSpPr/>
          <p:nvPr/>
        </p:nvCxnSpPr>
        <p:spPr>
          <a:xfrm>
            <a:off x="719875" y="231775"/>
            <a:ext cx="0" cy="4684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720000" y="637700"/>
            <a:ext cx="626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720000" y="1469450"/>
            <a:ext cx="4465200" cy="29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7"/>
          <p:cNvSpPr>
            <a:spLocks noGrp="1"/>
          </p:cNvSpPr>
          <p:nvPr>
            <p:ph type="pic" idx="2"/>
          </p:nvPr>
        </p:nvSpPr>
        <p:spPr>
          <a:xfrm>
            <a:off x="5748625" y="1512925"/>
            <a:ext cx="2291100" cy="2749500"/>
          </a:xfrm>
          <a:prstGeom prst="rect">
            <a:avLst/>
          </a:prstGeom>
          <a:noFill/>
          <a:ln w="114300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8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8"/>
          <p:cNvSpPr/>
          <p:nvPr/>
        </p:nvSpPr>
        <p:spPr>
          <a:xfrm>
            <a:off x="198225" y="221925"/>
            <a:ext cx="8757900" cy="4692300"/>
          </a:xfrm>
          <a:prstGeom prst="rect">
            <a:avLst/>
          </a:prstGeom>
          <a:solidFill>
            <a:srgbClr val="DACBB6">
              <a:alpha val="48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04" name="Google Shape;104;p8"/>
          <p:cNvGrpSpPr/>
          <p:nvPr/>
        </p:nvGrpSpPr>
        <p:grpSpPr>
          <a:xfrm>
            <a:off x="358550" y="593475"/>
            <a:ext cx="187800" cy="3956550"/>
            <a:chOff x="386025" y="588225"/>
            <a:chExt cx="187800" cy="3956550"/>
          </a:xfrm>
        </p:grpSpPr>
        <p:sp>
          <p:nvSpPr>
            <p:cNvPr id="105" name="Google Shape;105;p8"/>
            <p:cNvSpPr/>
            <p:nvPr/>
          </p:nvSpPr>
          <p:spPr>
            <a:xfrm>
              <a:off x="386025" y="588225"/>
              <a:ext cx="187800" cy="187800"/>
            </a:xfrm>
            <a:prstGeom prst="flowChartConnector">
              <a:avLst/>
            </a:pr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dist="66675" dir="300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386025" y="1216350"/>
              <a:ext cx="187800" cy="187800"/>
            </a:xfrm>
            <a:prstGeom prst="flowChartConnector">
              <a:avLst/>
            </a:pr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dist="66675" dir="300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386025" y="3728850"/>
              <a:ext cx="187800" cy="187800"/>
            </a:xfrm>
            <a:prstGeom prst="flowChartConnector">
              <a:avLst/>
            </a:pr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dist="66675" dir="300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386025" y="4356975"/>
              <a:ext cx="187800" cy="187800"/>
            </a:xfrm>
            <a:prstGeom prst="flowChartConnector">
              <a:avLst/>
            </a:pr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dist="66675" dir="300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386025" y="2472600"/>
              <a:ext cx="187800" cy="187800"/>
            </a:xfrm>
            <a:prstGeom prst="flowChartConnector">
              <a:avLst/>
            </a:pr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dist="66675" dir="300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386025" y="3100725"/>
              <a:ext cx="187800" cy="187800"/>
            </a:xfrm>
            <a:prstGeom prst="flowChartConnector">
              <a:avLst/>
            </a:pr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dist="66675" dir="300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386025" y="1844475"/>
              <a:ext cx="187800" cy="187800"/>
            </a:xfrm>
            <a:prstGeom prst="flowChartConnector">
              <a:avLst/>
            </a:pr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dist="66675" dir="300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12" name="Google Shape;112;p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108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3" name="Google Shape;113;p8"/>
          <p:cNvSpPr>
            <a:spLocks noGrp="1"/>
          </p:cNvSpPr>
          <p:nvPr>
            <p:ph type="pic" idx="2"/>
          </p:nvPr>
        </p:nvSpPr>
        <p:spPr>
          <a:xfrm>
            <a:off x="963450" y="2031725"/>
            <a:ext cx="7217100" cy="2576700"/>
          </a:xfrm>
          <a:prstGeom prst="rect">
            <a:avLst/>
          </a:prstGeom>
          <a:noFill/>
          <a:ln w="114300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14" name="Google Shape;114;p8"/>
          <p:cNvCxnSpPr/>
          <p:nvPr/>
        </p:nvCxnSpPr>
        <p:spPr>
          <a:xfrm>
            <a:off x="719875" y="231775"/>
            <a:ext cx="0" cy="4684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9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9"/>
          <p:cNvSpPr/>
          <p:nvPr/>
        </p:nvSpPr>
        <p:spPr>
          <a:xfrm>
            <a:off x="198225" y="221925"/>
            <a:ext cx="8757900" cy="4692300"/>
          </a:xfrm>
          <a:prstGeom prst="rect">
            <a:avLst/>
          </a:prstGeom>
          <a:solidFill>
            <a:srgbClr val="DACBB6">
              <a:alpha val="48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18" name="Google Shape;118;p9"/>
          <p:cNvGrpSpPr/>
          <p:nvPr/>
        </p:nvGrpSpPr>
        <p:grpSpPr>
          <a:xfrm>
            <a:off x="358550" y="593475"/>
            <a:ext cx="187800" cy="3956550"/>
            <a:chOff x="386025" y="588225"/>
            <a:chExt cx="187800" cy="3956550"/>
          </a:xfrm>
        </p:grpSpPr>
        <p:sp>
          <p:nvSpPr>
            <p:cNvPr id="119" name="Google Shape;119;p9"/>
            <p:cNvSpPr/>
            <p:nvPr/>
          </p:nvSpPr>
          <p:spPr>
            <a:xfrm>
              <a:off x="386025" y="588225"/>
              <a:ext cx="187800" cy="187800"/>
            </a:xfrm>
            <a:prstGeom prst="flowChartConnector">
              <a:avLst/>
            </a:pr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dist="66675" dir="300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0" name="Google Shape;120;p9"/>
            <p:cNvSpPr/>
            <p:nvPr/>
          </p:nvSpPr>
          <p:spPr>
            <a:xfrm>
              <a:off x="386025" y="1216350"/>
              <a:ext cx="187800" cy="187800"/>
            </a:xfrm>
            <a:prstGeom prst="flowChartConnector">
              <a:avLst/>
            </a:pr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dist="66675" dir="300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1" name="Google Shape;121;p9"/>
            <p:cNvSpPr/>
            <p:nvPr/>
          </p:nvSpPr>
          <p:spPr>
            <a:xfrm>
              <a:off x="386025" y="3728850"/>
              <a:ext cx="187800" cy="187800"/>
            </a:xfrm>
            <a:prstGeom prst="flowChartConnector">
              <a:avLst/>
            </a:pr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dist="66675" dir="300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2" name="Google Shape;122;p9"/>
            <p:cNvSpPr/>
            <p:nvPr/>
          </p:nvSpPr>
          <p:spPr>
            <a:xfrm>
              <a:off x="386025" y="4356975"/>
              <a:ext cx="187800" cy="187800"/>
            </a:xfrm>
            <a:prstGeom prst="flowChartConnector">
              <a:avLst/>
            </a:pr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dist="66675" dir="300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3" name="Google Shape;123;p9"/>
            <p:cNvSpPr/>
            <p:nvPr/>
          </p:nvSpPr>
          <p:spPr>
            <a:xfrm>
              <a:off x="386025" y="2472600"/>
              <a:ext cx="187800" cy="187800"/>
            </a:xfrm>
            <a:prstGeom prst="flowChartConnector">
              <a:avLst/>
            </a:pr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dist="66675" dir="300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4" name="Google Shape;124;p9"/>
            <p:cNvSpPr/>
            <p:nvPr/>
          </p:nvSpPr>
          <p:spPr>
            <a:xfrm>
              <a:off x="386025" y="3100725"/>
              <a:ext cx="187800" cy="187800"/>
            </a:xfrm>
            <a:prstGeom prst="flowChartConnector">
              <a:avLst/>
            </a:pr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dist="66675" dir="300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5" name="Google Shape;125;p9"/>
            <p:cNvSpPr/>
            <p:nvPr/>
          </p:nvSpPr>
          <p:spPr>
            <a:xfrm>
              <a:off x="386025" y="1844475"/>
              <a:ext cx="187800" cy="187800"/>
            </a:xfrm>
            <a:prstGeom prst="flowChartConnector">
              <a:avLst/>
            </a:pr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dist="66675" dir="300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cxnSp>
        <p:nvCxnSpPr>
          <p:cNvPr id="126" name="Google Shape;126;p9"/>
          <p:cNvCxnSpPr/>
          <p:nvPr/>
        </p:nvCxnSpPr>
        <p:spPr>
          <a:xfrm>
            <a:off x="719875" y="231775"/>
            <a:ext cx="0" cy="4684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" name="Google Shape;127;p9"/>
          <p:cNvSpPr txBox="1">
            <a:spLocks noGrp="1"/>
          </p:cNvSpPr>
          <p:nvPr>
            <p:ph type="title"/>
          </p:nvPr>
        </p:nvSpPr>
        <p:spPr>
          <a:xfrm>
            <a:off x="720000" y="1413525"/>
            <a:ext cx="4294800" cy="20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9"/>
          <p:cNvSpPr txBox="1">
            <a:spLocks noGrp="1"/>
          </p:cNvSpPr>
          <p:nvPr>
            <p:ph type="subTitle" idx="1"/>
          </p:nvPr>
        </p:nvSpPr>
        <p:spPr>
          <a:xfrm>
            <a:off x="720000" y="3508800"/>
            <a:ext cx="4294800" cy="10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4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4"/>
          <p:cNvSpPr/>
          <p:nvPr/>
        </p:nvSpPr>
        <p:spPr>
          <a:xfrm>
            <a:off x="198225" y="221925"/>
            <a:ext cx="8757900" cy="4692300"/>
          </a:xfrm>
          <a:prstGeom prst="rect">
            <a:avLst/>
          </a:prstGeom>
          <a:solidFill>
            <a:srgbClr val="DACBB6">
              <a:alpha val="48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82" name="Google Shape;182;p14"/>
          <p:cNvGrpSpPr/>
          <p:nvPr/>
        </p:nvGrpSpPr>
        <p:grpSpPr>
          <a:xfrm>
            <a:off x="358550" y="593475"/>
            <a:ext cx="187800" cy="3956550"/>
            <a:chOff x="386025" y="588225"/>
            <a:chExt cx="187800" cy="3956550"/>
          </a:xfrm>
        </p:grpSpPr>
        <p:sp>
          <p:nvSpPr>
            <p:cNvPr id="183" name="Google Shape;183;p14"/>
            <p:cNvSpPr/>
            <p:nvPr/>
          </p:nvSpPr>
          <p:spPr>
            <a:xfrm>
              <a:off x="386025" y="588225"/>
              <a:ext cx="187800" cy="187800"/>
            </a:xfrm>
            <a:prstGeom prst="flowChartConnector">
              <a:avLst/>
            </a:pr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dist="66675" dir="300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4" name="Google Shape;184;p14"/>
            <p:cNvSpPr/>
            <p:nvPr/>
          </p:nvSpPr>
          <p:spPr>
            <a:xfrm>
              <a:off x="386025" y="1216350"/>
              <a:ext cx="187800" cy="187800"/>
            </a:xfrm>
            <a:prstGeom prst="flowChartConnector">
              <a:avLst/>
            </a:pr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dist="66675" dir="300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5" name="Google Shape;185;p14"/>
            <p:cNvSpPr/>
            <p:nvPr/>
          </p:nvSpPr>
          <p:spPr>
            <a:xfrm>
              <a:off x="386025" y="3728850"/>
              <a:ext cx="187800" cy="187800"/>
            </a:xfrm>
            <a:prstGeom prst="flowChartConnector">
              <a:avLst/>
            </a:pr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dist="66675" dir="300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6" name="Google Shape;186;p14"/>
            <p:cNvSpPr/>
            <p:nvPr/>
          </p:nvSpPr>
          <p:spPr>
            <a:xfrm>
              <a:off x="386025" y="4356975"/>
              <a:ext cx="187800" cy="187800"/>
            </a:xfrm>
            <a:prstGeom prst="flowChartConnector">
              <a:avLst/>
            </a:pr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dist="66675" dir="300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7" name="Google Shape;187;p14"/>
            <p:cNvSpPr/>
            <p:nvPr/>
          </p:nvSpPr>
          <p:spPr>
            <a:xfrm>
              <a:off x="386025" y="2472600"/>
              <a:ext cx="187800" cy="187800"/>
            </a:xfrm>
            <a:prstGeom prst="flowChartConnector">
              <a:avLst/>
            </a:pr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dist="66675" dir="300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8" name="Google Shape;188;p14"/>
            <p:cNvSpPr/>
            <p:nvPr/>
          </p:nvSpPr>
          <p:spPr>
            <a:xfrm>
              <a:off x="386025" y="3100725"/>
              <a:ext cx="187800" cy="187800"/>
            </a:xfrm>
            <a:prstGeom prst="flowChartConnector">
              <a:avLst/>
            </a:pr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dist="66675" dir="300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9" name="Google Shape;189;p14"/>
            <p:cNvSpPr/>
            <p:nvPr/>
          </p:nvSpPr>
          <p:spPr>
            <a:xfrm>
              <a:off x="386025" y="1844475"/>
              <a:ext cx="187800" cy="187800"/>
            </a:xfrm>
            <a:prstGeom prst="flowChartConnector">
              <a:avLst/>
            </a:pr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dist="66675" dir="300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cxnSp>
        <p:nvCxnSpPr>
          <p:cNvPr id="190" name="Google Shape;190;p14"/>
          <p:cNvCxnSpPr/>
          <p:nvPr/>
        </p:nvCxnSpPr>
        <p:spPr>
          <a:xfrm>
            <a:off x="719875" y="231775"/>
            <a:ext cx="0" cy="4684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1" name="Google Shape;191;p14"/>
          <p:cNvSpPr txBox="1">
            <a:spLocks noGrp="1"/>
          </p:cNvSpPr>
          <p:nvPr>
            <p:ph type="title"/>
          </p:nvPr>
        </p:nvSpPr>
        <p:spPr>
          <a:xfrm>
            <a:off x="5093175" y="3459825"/>
            <a:ext cx="3087900" cy="5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92" name="Google Shape;192;p14"/>
          <p:cNvSpPr txBox="1">
            <a:spLocks noGrp="1"/>
          </p:cNvSpPr>
          <p:nvPr>
            <p:ph type="subTitle" idx="1"/>
          </p:nvPr>
        </p:nvSpPr>
        <p:spPr>
          <a:xfrm>
            <a:off x="5093150" y="1157775"/>
            <a:ext cx="3087900" cy="230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3" name="Google Shape;193;p14"/>
          <p:cNvSpPr>
            <a:spLocks noGrp="1"/>
          </p:cNvSpPr>
          <p:nvPr>
            <p:ph type="pic" idx="2"/>
          </p:nvPr>
        </p:nvSpPr>
        <p:spPr>
          <a:xfrm>
            <a:off x="1288375" y="996900"/>
            <a:ext cx="3087900" cy="3149700"/>
          </a:xfrm>
          <a:prstGeom prst="rect">
            <a:avLst/>
          </a:prstGeom>
          <a:noFill/>
          <a:ln w="114300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9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5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5"/>
          <p:cNvSpPr/>
          <p:nvPr/>
        </p:nvSpPr>
        <p:spPr>
          <a:xfrm>
            <a:off x="198225" y="221925"/>
            <a:ext cx="8757900" cy="4692300"/>
          </a:xfrm>
          <a:prstGeom prst="rect">
            <a:avLst/>
          </a:prstGeom>
          <a:solidFill>
            <a:srgbClr val="DACBB6">
              <a:alpha val="48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97" name="Google Shape;197;p15"/>
          <p:cNvGrpSpPr/>
          <p:nvPr/>
        </p:nvGrpSpPr>
        <p:grpSpPr>
          <a:xfrm>
            <a:off x="358550" y="593475"/>
            <a:ext cx="187800" cy="3956550"/>
            <a:chOff x="386025" y="588225"/>
            <a:chExt cx="187800" cy="3956550"/>
          </a:xfrm>
        </p:grpSpPr>
        <p:sp>
          <p:nvSpPr>
            <p:cNvPr id="198" name="Google Shape;198;p15"/>
            <p:cNvSpPr/>
            <p:nvPr/>
          </p:nvSpPr>
          <p:spPr>
            <a:xfrm>
              <a:off x="386025" y="588225"/>
              <a:ext cx="187800" cy="187800"/>
            </a:xfrm>
            <a:prstGeom prst="flowChartConnector">
              <a:avLst/>
            </a:pr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dist="66675" dir="300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99" name="Google Shape;199;p15"/>
            <p:cNvSpPr/>
            <p:nvPr/>
          </p:nvSpPr>
          <p:spPr>
            <a:xfrm>
              <a:off x="386025" y="1216350"/>
              <a:ext cx="187800" cy="187800"/>
            </a:xfrm>
            <a:prstGeom prst="flowChartConnector">
              <a:avLst/>
            </a:pr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dist="66675" dir="300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00" name="Google Shape;200;p15"/>
            <p:cNvSpPr/>
            <p:nvPr/>
          </p:nvSpPr>
          <p:spPr>
            <a:xfrm>
              <a:off x="386025" y="3728850"/>
              <a:ext cx="187800" cy="187800"/>
            </a:xfrm>
            <a:prstGeom prst="flowChartConnector">
              <a:avLst/>
            </a:pr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dist="66675" dir="300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01" name="Google Shape;201;p15"/>
            <p:cNvSpPr/>
            <p:nvPr/>
          </p:nvSpPr>
          <p:spPr>
            <a:xfrm>
              <a:off x="386025" y="4356975"/>
              <a:ext cx="187800" cy="187800"/>
            </a:xfrm>
            <a:prstGeom prst="flowChartConnector">
              <a:avLst/>
            </a:pr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dist="66675" dir="300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02" name="Google Shape;202;p15"/>
            <p:cNvSpPr/>
            <p:nvPr/>
          </p:nvSpPr>
          <p:spPr>
            <a:xfrm>
              <a:off x="386025" y="2472600"/>
              <a:ext cx="187800" cy="187800"/>
            </a:xfrm>
            <a:prstGeom prst="flowChartConnector">
              <a:avLst/>
            </a:pr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dist="66675" dir="300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386025" y="3100725"/>
              <a:ext cx="187800" cy="187800"/>
            </a:xfrm>
            <a:prstGeom prst="flowChartConnector">
              <a:avLst/>
            </a:pr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dist="66675" dir="300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04" name="Google Shape;204;p15"/>
            <p:cNvSpPr/>
            <p:nvPr/>
          </p:nvSpPr>
          <p:spPr>
            <a:xfrm>
              <a:off x="386025" y="1844475"/>
              <a:ext cx="187800" cy="187800"/>
            </a:xfrm>
            <a:prstGeom prst="flowChartConnector">
              <a:avLst/>
            </a:pr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dist="66675" dir="300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cxnSp>
        <p:nvCxnSpPr>
          <p:cNvPr id="205" name="Google Shape;205;p15"/>
          <p:cNvCxnSpPr/>
          <p:nvPr/>
        </p:nvCxnSpPr>
        <p:spPr>
          <a:xfrm>
            <a:off x="719875" y="231775"/>
            <a:ext cx="0" cy="4684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6" name="Google Shape;206;p15"/>
          <p:cNvSpPr txBox="1">
            <a:spLocks noGrp="1"/>
          </p:cNvSpPr>
          <p:nvPr>
            <p:ph type="title"/>
          </p:nvPr>
        </p:nvSpPr>
        <p:spPr>
          <a:xfrm>
            <a:off x="4911175" y="1215388"/>
            <a:ext cx="3519600" cy="17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5"/>
          <p:cNvSpPr txBox="1">
            <a:spLocks noGrp="1"/>
          </p:cNvSpPr>
          <p:nvPr>
            <p:ph type="subTitle" idx="1"/>
          </p:nvPr>
        </p:nvSpPr>
        <p:spPr>
          <a:xfrm>
            <a:off x="4911175" y="2960013"/>
            <a:ext cx="3519600" cy="9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15"/>
          <p:cNvSpPr>
            <a:spLocks noGrp="1"/>
          </p:cNvSpPr>
          <p:nvPr>
            <p:ph type="pic" idx="2"/>
          </p:nvPr>
        </p:nvSpPr>
        <p:spPr>
          <a:xfrm>
            <a:off x="942775" y="773738"/>
            <a:ext cx="2309400" cy="1605000"/>
          </a:xfrm>
          <a:prstGeom prst="rect">
            <a:avLst/>
          </a:prstGeom>
          <a:noFill/>
          <a:ln w="114300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09" name="Google Shape;209;p15"/>
          <p:cNvSpPr>
            <a:spLocks noGrp="1"/>
          </p:cNvSpPr>
          <p:nvPr>
            <p:ph type="pic" idx="3"/>
          </p:nvPr>
        </p:nvSpPr>
        <p:spPr>
          <a:xfrm>
            <a:off x="2449325" y="2060050"/>
            <a:ext cx="1918200" cy="2309700"/>
          </a:xfrm>
          <a:prstGeom prst="rect">
            <a:avLst/>
          </a:prstGeom>
          <a:noFill/>
          <a:ln w="114300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p27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 rot="10800000"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27"/>
          <p:cNvSpPr/>
          <p:nvPr/>
        </p:nvSpPr>
        <p:spPr>
          <a:xfrm>
            <a:off x="198225" y="221925"/>
            <a:ext cx="8757900" cy="4692300"/>
          </a:xfrm>
          <a:prstGeom prst="rect">
            <a:avLst/>
          </a:prstGeom>
          <a:solidFill>
            <a:srgbClr val="DACBB6">
              <a:alpha val="48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408" name="Google Shape;408;p27"/>
          <p:cNvGrpSpPr/>
          <p:nvPr/>
        </p:nvGrpSpPr>
        <p:grpSpPr>
          <a:xfrm rot="5400000">
            <a:off x="2294350" y="-1532675"/>
            <a:ext cx="187800" cy="3956550"/>
            <a:chOff x="386025" y="588225"/>
            <a:chExt cx="187800" cy="3956550"/>
          </a:xfrm>
        </p:grpSpPr>
        <p:sp>
          <p:nvSpPr>
            <p:cNvPr id="409" name="Google Shape;409;p27"/>
            <p:cNvSpPr/>
            <p:nvPr/>
          </p:nvSpPr>
          <p:spPr>
            <a:xfrm>
              <a:off x="386025" y="588225"/>
              <a:ext cx="187800" cy="187800"/>
            </a:xfrm>
            <a:prstGeom prst="flowChartConnector">
              <a:avLst/>
            </a:pr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dist="66675" dir="300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10" name="Google Shape;410;p27"/>
            <p:cNvSpPr/>
            <p:nvPr/>
          </p:nvSpPr>
          <p:spPr>
            <a:xfrm>
              <a:off x="386025" y="1216350"/>
              <a:ext cx="187800" cy="187800"/>
            </a:xfrm>
            <a:prstGeom prst="flowChartConnector">
              <a:avLst/>
            </a:pr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dist="66675" dir="300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11" name="Google Shape;411;p27"/>
            <p:cNvSpPr/>
            <p:nvPr/>
          </p:nvSpPr>
          <p:spPr>
            <a:xfrm>
              <a:off x="386025" y="3728850"/>
              <a:ext cx="187800" cy="187800"/>
            </a:xfrm>
            <a:prstGeom prst="flowChartConnector">
              <a:avLst/>
            </a:pr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dist="66675" dir="300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12" name="Google Shape;412;p27"/>
            <p:cNvSpPr/>
            <p:nvPr/>
          </p:nvSpPr>
          <p:spPr>
            <a:xfrm>
              <a:off x="386025" y="4356975"/>
              <a:ext cx="187800" cy="187800"/>
            </a:xfrm>
            <a:prstGeom prst="flowChartConnector">
              <a:avLst/>
            </a:pr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dist="66675" dir="300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13" name="Google Shape;413;p27"/>
            <p:cNvSpPr/>
            <p:nvPr/>
          </p:nvSpPr>
          <p:spPr>
            <a:xfrm>
              <a:off x="386025" y="2472600"/>
              <a:ext cx="187800" cy="187800"/>
            </a:xfrm>
            <a:prstGeom prst="flowChartConnector">
              <a:avLst/>
            </a:pr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dist="66675" dir="300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14" name="Google Shape;414;p27"/>
            <p:cNvSpPr/>
            <p:nvPr/>
          </p:nvSpPr>
          <p:spPr>
            <a:xfrm>
              <a:off x="386025" y="3100725"/>
              <a:ext cx="187800" cy="187800"/>
            </a:xfrm>
            <a:prstGeom prst="flowChartConnector">
              <a:avLst/>
            </a:pr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dist="66675" dir="300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15" name="Google Shape;415;p27"/>
            <p:cNvSpPr/>
            <p:nvPr/>
          </p:nvSpPr>
          <p:spPr>
            <a:xfrm>
              <a:off x="386025" y="1844475"/>
              <a:ext cx="187800" cy="187800"/>
            </a:xfrm>
            <a:prstGeom prst="flowChartConnector">
              <a:avLst/>
            </a:pr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dist="66675" dir="300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416" name="Google Shape;416;p27"/>
          <p:cNvGrpSpPr/>
          <p:nvPr/>
        </p:nvGrpSpPr>
        <p:grpSpPr>
          <a:xfrm rot="5400000">
            <a:off x="6672200" y="-1532675"/>
            <a:ext cx="187800" cy="3956550"/>
            <a:chOff x="386025" y="588225"/>
            <a:chExt cx="187800" cy="3956550"/>
          </a:xfrm>
        </p:grpSpPr>
        <p:sp>
          <p:nvSpPr>
            <p:cNvPr id="417" name="Google Shape;417;p27"/>
            <p:cNvSpPr/>
            <p:nvPr/>
          </p:nvSpPr>
          <p:spPr>
            <a:xfrm>
              <a:off x="386025" y="588225"/>
              <a:ext cx="187800" cy="187800"/>
            </a:xfrm>
            <a:prstGeom prst="flowChartConnector">
              <a:avLst/>
            </a:pr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dist="66675" dir="300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18" name="Google Shape;418;p27"/>
            <p:cNvSpPr/>
            <p:nvPr/>
          </p:nvSpPr>
          <p:spPr>
            <a:xfrm>
              <a:off x="386025" y="1216350"/>
              <a:ext cx="187800" cy="187800"/>
            </a:xfrm>
            <a:prstGeom prst="flowChartConnector">
              <a:avLst/>
            </a:pr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dist="66675" dir="300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19" name="Google Shape;419;p27"/>
            <p:cNvSpPr/>
            <p:nvPr/>
          </p:nvSpPr>
          <p:spPr>
            <a:xfrm>
              <a:off x="386025" y="3728850"/>
              <a:ext cx="187800" cy="187800"/>
            </a:xfrm>
            <a:prstGeom prst="flowChartConnector">
              <a:avLst/>
            </a:pr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dist="66675" dir="300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20" name="Google Shape;420;p27"/>
            <p:cNvSpPr/>
            <p:nvPr/>
          </p:nvSpPr>
          <p:spPr>
            <a:xfrm>
              <a:off x="386025" y="4356975"/>
              <a:ext cx="187800" cy="187800"/>
            </a:xfrm>
            <a:prstGeom prst="flowChartConnector">
              <a:avLst/>
            </a:pr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dist="66675" dir="300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21" name="Google Shape;421;p27"/>
            <p:cNvSpPr/>
            <p:nvPr/>
          </p:nvSpPr>
          <p:spPr>
            <a:xfrm>
              <a:off x="386025" y="2472600"/>
              <a:ext cx="187800" cy="187800"/>
            </a:xfrm>
            <a:prstGeom prst="flowChartConnector">
              <a:avLst/>
            </a:pr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dist="66675" dir="300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22" name="Google Shape;422;p27"/>
            <p:cNvSpPr/>
            <p:nvPr/>
          </p:nvSpPr>
          <p:spPr>
            <a:xfrm>
              <a:off x="386025" y="3100725"/>
              <a:ext cx="187800" cy="187800"/>
            </a:xfrm>
            <a:prstGeom prst="flowChartConnector">
              <a:avLst/>
            </a:pr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dist="66675" dir="300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23" name="Google Shape;423;p27"/>
            <p:cNvSpPr/>
            <p:nvPr/>
          </p:nvSpPr>
          <p:spPr>
            <a:xfrm>
              <a:off x="386025" y="1844475"/>
              <a:ext cx="187800" cy="187800"/>
            </a:xfrm>
            <a:prstGeom prst="flowChartConnector">
              <a:avLst/>
            </a:pr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dist="66675" dir="300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erif SemiBold"/>
              <a:buNone/>
              <a:defRPr sz="2800">
                <a:solidFill>
                  <a:schemeClr val="dk1"/>
                </a:solidFill>
                <a:latin typeface="Roboto Serif SemiBold"/>
                <a:ea typeface="Roboto Serif SemiBold"/>
                <a:cs typeface="Roboto Serif SemiBold"/>
                <a:sym typeface="Roboto Serif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erif SemiBold"/>
              <a:buNone/>
              <a:defRPr sz="2800">
                <a:solidFill>
                  <a:schemeClr val="dk1"/>
                </a:solidFill>
                <a:latin typeface="Roboto Serif SemiBold"/>
                <a:ea typeface="Roboto Serif SemiBold"/>
                <a:cs typeface="Roboto Serif SemiBold"/>
                <a:sym typeface="Roboto Serif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erif SemiBold"/>
              <a:buNone/>
              <a:defRPr sz="2800">
                <a:solidFill>
                  <a:schemeClr val="dk1"/>
                </a:solidFill>
                <a:latin typeface="Roboto Serif SemiBold"/>
                <a:ea typeface="Roboto Serif SemiBold"/>
                <a:cs typeface="Roboto Serif SemiBold"/>
                <a:sym typeface="Roboto Serif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erif SemiBold"/>
              <a:buNone/>
              <a:defRPr sz="2800">
                <a:solidFill>
                  <a:schemeClr val="dk1"/>
                </a:solidFill>
                <a:latin typeface="Roboto Serif SemiBold"/>
                <a:ea typeface="Roboto Serif SemiBold"/>
                <a:cs typeface="Roboto Serif SemiBold"/>
                <a:sym typeface="Roboto Serif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erif SemiBold"/>
              <a:buNone/>
              <a:defRPr sz="2800">
                <a:solidFill>
                  <a:schemeClr val="dk1"/>
                </a:solidFill>
                <a:latin typeface="Roboto Serif SemiBold"/>
                <a:ea typeface="Roboto Serif SemiBold"/>
                <a:cs typeface="Roboto Serif SemiBold"/>
                <a:sym typeface="Roboto Serif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erif SemiBold"/>
              <a:buNone/>
              <a:defRPr sz="2800">
                <a:solidFill>
                  <a:schemeClr val="dk1"/>
                </a:solidFill>
                <a:latin typeface="Roboto Serif SemiBold"/>
                <a:ea typeface="Roboto Serif SemiBold"/>
                <a:cs typeface="Roboto Serif SemiBold"/>
                <a:sym typeface="Roboto Serif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erif SemiBold"/>
              <a:buNone/>
              <a:defRPr sz="2800">
                <a:solidFill>
                  <a:schemeClr val="dk1"/>
                </a:solidFill>
                <a:latin typeface="Roboto Serif SemiBold"/>
                <a:ea typeface="Roboto Serif SemiBold"/>
                <a:cs typeface="Roboto Serif SemiBold"/>
                <a:sym typeface="Roboto Serif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erif SemiBold"/>
              <a:buNone/>
              <a:defRPr sz="2800">
                <a:solidFill>
                  <a:schemeClr val="dk1"/>
                </a:solidFill>
                <a:latin typeface="Roboto Serif SemiBold"/>
                <a:ea typeface="Roboto Serif SemiBold"/>
                <a:cs typeface="Roboto Serif SemiBold"/>
                <a:sym typeface="Roboto Serif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erif SemiBold"/>
              <a:buNone/>
              <a:defRPr sz="2800">
                <a:solidFill>
                  <a:schemeClr val="dk1"/>
                </a:solidFill>
                <a:latin typeface="Roboto Serif SemiBold"/>
                <a:ea typeface="Roboto Serif SemiBold"/>
                <a:cs typeface="Roboto Serif SemiBold"/>
                <a:sym typeface="Roboto Serif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40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5" r:id="rId5"/>
    <p:sldLayoutId id="2147483658" r:id="rId6"/>
    <p:sldLayoutId id="2147483660" r:id="rId7"/>
    <p:sldLayoutId id="2147483661" r:id="rId8"/>
    <p:sldLayoutId id="2147483673" r:id="rId9"/>
    <p:sldLayoutId id="2147483674" r:id="rId10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5"/>
          <p:cNvSpPr txBox="1">
            <a:spLocks noGrp="1"/>
          </p:cNvSpPr>
          <p:nvPr>
            <p:ph type="ctrTitle"/>
          </p:nvPr>
        </p:nvSpPr>
        <p:spPr>
          <a:xfrm>
            <a:off x="655170" y="50691"/>
            <a:ext cx="5197500" cy="212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i="1" dirty="0">
                <a:latin typeface="Segoe Script" panose="020B0504020000000003" pitchFamily="34" charset="0"/>
                <a:ea typeface="Roboto Serif"/>
                <a:cs typeface="Roboto Serif"/>
              </a:rPr>
              <a:t>Шмырёв Минай</a:t>
            </a:r>
            <a:endParaRPr sz="4400" i="1" dirty="0">
              <a:latin typeface="Segoe Script" panose="020B0504020000000003" pitchFamily="34" charset="0"/>
              <a:ea typeface="Roboto Serif"/>
              <a:cs typeface="Roboto Serif"/>
              <a:sym typeface="Roboto Serif"/>
            </a:endParaRPr>
          </a:p>
        </p:txBody>
      </p:sp>
      <p:sp>
        <p:nvSpPr>
          <p:cNvPr id="454" name="Google Shape;454;p35"/>
          <p:cNvSpPr txBox="1">
            <a:spLocks noGrp="1"/>
          </p:cNvSpPr>
          <p:nvPr>
            <p:ph type="subTitle" idx="1"/>
          </p:nvPr>
        </p:nvSpPr>
        <p:spPr>
          <a:xfrm>
            <a:off x="688941" y="2548322"/>
            <a:ext cx="5163729" cy="8078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Шпиталёва Татьяна и Тимощеня Анастасия 9 «Д» класс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5" name="Google Shape;455;p35"/>
          <p:cNvPicPr preferRelativeResize="0">
            <a:picLocks noGrp="1"/>
          </p:cNvPicPr>
          <p:nvPr>
            <p:ph type="pic" idx="2"/>
          </p:nvPr>
        </p:nvPicPr>
        <p:blipFill>
          <a:blip r:embed="rId3"/>
          <a:srcRect/>
          <a:stretch/>
        </p:blipFill>
        <p:spPr>
          <a:xfrm rot="-307374">
            <a:off x="6085792" y="647570"/>
            <a:ext cx="1884397" cy="2154495"/>
          </a:xfrm>
          <a:prstGeom prst="rect">
            <a:avLst/>
          </a:prstGeom>
        </p:spPr>
      </p:pic>
      <p:grpSp>
        <p:nvGrpSpPr>
          <p:cNvPr id="456" name="Google Shape;456;p35"/>
          <p:cNvGrpSpPr/>
          <p:nvPr/>
        </p:nvGrpSpPr>
        <p:grpSpPr>
          <a:xfrm rot="-856523">
            <a:off x="6073177" y="350129"/>
            <a:ext cx="1890581" cy="2743103"/>
            <a:chOff x="6419364" y="191095"/>
            <a:chExt cx="2484618" cy="2967516"/>
          </a:xfrm>
        </p:grpSpPr>
        <p:sp>
          <p:nvSpPr>
            <p:cNvPr id="457" name="Google Shape;457;p35"/>
            <p:cNvSpPr/>
            <p:nvPr/>
          </p:nvSpPr>
          <p:spPr>
            <a:xfrm rot="-10252217">
              <a:off x="8183781" y="2438410"/>
              <a:ext cx="671203" cy="671203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dk1"/>
            </a:solidFill>
            <a:ln>
              <a:noFill/>
            </a:ln>
            <a:effectLst>
              <a:outerShdw blurRad="14288" dist="9525" dir="3120000" algn="bl" rotWithShape="0">
                <a:srgbClr val="000000">
                  <a:alpha val="5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58" name="Google Shape;458;p35"/>
            <p:cNvSpPr/>
            <p:nvPr/>
          </p:nvSpPr>
          <p:spPr>
            <a:xfrm rot="546997">
              <a:off x="6468231" y="239962"/>
              <a:ext cx="670267" cy="670267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dk1"/>
            </a:solidFill>
            <a:ln>
              <a:noFill/>
            </a:ln>
            <a:effectLst>
              <a:outerShdw blurRad="14288" dist="9525" dir="3120000" algn="bl" rotWithShape="0">
                <a:srgbClr val="000000">
                  <a:alpha val="5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459" name="Google Shape;459;p35"/>
          <p:cNvPicPr preferRelativeResize="0">
            <a:picLocks noGrp="1"/>
          </p:cNvPicPr>
          <p:nvPr>
            <p:ph type="pic" idx="3"/>
          </p:nvPr>
        </p:nvPicPr>
        <p:blipFill>
          <a:blip r:embed="rId4"/>
          <a:srcRect/>
          <a:stretch/>
        </p:blipFill>
        <p:spPr>
          <a:xfrm rot="358633">
            <a:off x="5816332" y="2617043"/>
            <a:ext cx="1419123" cy="1901261"/>
          </a:xfrm>
          <a:prstGeom prst="rect">
            <a:avLst/>
          </a:prstGeom>
          <a:ln>
            <a:noFill/>
          </a:ln>
        </p:spPr>
      </p:pic>
      <p:grpSp>
        <p:nvGrpSpPr>
          <p:cNvPr id="460" name="Google Shape;460;p35"/>
          <p:cNvGrpSpPr/>
          <p:nvPr/>
        </p:nvGrpSpPr>
        <p:grpSpPr>
          <a:xfrm rot="924449">
            <a:off x="5658013" y="2649919"/>
            <a:ext cx="1707683" cy="1803534"/>
            <a:chOff x="5969010" y="3122153"/>
            <a:chExt cx="2973028" cy="2235544"/>
          </a:xfrm>
        </p:grpSpPr>
        <p:sp>
          <p:nvSpPr>
            <p:cNvPr id="461" name="Google Shape;461;p35"/>
            <p:cNvSpPr/>
            <p:nvPr/>
          </p:nvSpPr>
          <p:spPr>
            <a:xfrm rot="10256506">
              <a:off x="8169546" y="4585205"/>
              <a:ext cx="720283" cy="720283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dk1"/>
            </a:solidFill>
            <a:ln>
              <a:noFill/>
            </a:ln>
            <a:effectLst>
              <a:outerShdw blurRad="14288" dist="9525" dir="3120000" algn="bl" rotWithShape="0">
                <a:srgbClr val="000000">
                  <a:alpha val="5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62" name="Google Shape;462;p35"/>
            <p:cNvSpPr/>
            <p:nvPr/>
          </p:nvSpPr>
          <p:spPr>
            <a:xfrm rot="-543945">
              <a:off x="6021215" y="3174358"/>
              <a:ext cx="719690" cy="71969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dk1"/>
            </a:solidFill>
            <a:ln>
              <a:noFill/>
            </a:ln>
            <a:effectLst>
              <a:outerShdw blurRad="14288" dist="9525" dir="3120000" algn="bl" rotWithShape="0">
                <a:srgbClr val="000000">
                  <a:alpha val="5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463" name="Google Shape;463;p35"/>
          <p:cNvPicPr preferRelativeResize="0"/>
          <p:nvPr/>
        </p:nvPicPr>
        <p:blipFill rotWithShape="1">
          <a:blip r:embed="rId5">
            <a:alphaModFix/>
          </a:blip>
          <a:srcRect l="3880" t="9257" r="5028" b="9395"/>
          <a:stretch/>
        </p:blipFill>
        <p:spPr>
          <a:xfrm>
            <a:off x="7379563" y="3214200"/>
            <a:ext cx="1527675" cy="1339099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35"/>
          <p:cNvSpPr/>
          <p:nvPr/>
        </p:nvSpPr>
        <p:spPr>
          <a:xfrm>
            <a:off x="8046950" y="3144099"/>
            <a:ext cx="192900" cy="322500"/>
          </a:xfrm>
          <a:prstGeom prst="rect">
            <a:avLst/>
          </a:prstGeom>
          <a:solidFill>
            <a:srgbClr val="1F1F1F">
              <a:alpha val="2955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antari"/>
              <a:ea typeface="Gantari"/>
              <a:cs typeface="Gantari"/>
              <a:sym typeface="Gantari"/>
            </a:endParaRPr>
          </a:p>
        </p:txBody>
      </p:sp>
      <p:sp>
        <p:nvSpPr>
          <p:cNvPr id="465" name="Google Shape;465;p35"/>
          <p:cNvSpPr txBox="1"/>
          <p:nvPr/>
        </p:nvSpPr>
        <p:spPr>
          <a:xfrm>
            <a:off x="7731156" y="3466600"/>
            <a:ext cx="885900" cy="8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i="1" dirty="0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1891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i="1" dirty="0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1964</a:t>
            </a:r>
            <a:endParaRPr sz="2000" i="1" dirty="0"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pic>
        <p:nvPicPr>
          <p:cNvPr id="466" name="Google Shape;466;p35"/>
          <p:cNvPicPr preferRelativeResize="0">
            <a:picLocks noGrp="1"/>
          </p:cNvPicPr>
          <p:nvPr>
            <p:ph type="pic" idx="4"/>
          </p:nvPr>
        </p:nvPicPr>
        <p:blipFill>
          <a:blip r:embed="rId6"/>
          <a:srcRect/>
          <a:stretch/>
        </p:blipFill>
        <p:spPr>
          <a:xfrm rot="-374561">
            <a:off x="3037374" y="3323003"/>
            <a:ext cx="2476680" cy="1364372"/>
          </a:xfrm>
          <a:prstGeom prst="rect">
            <a:avLst/>
          </a:prstGeom>
          <a:ln>
            <a:noFill/>
          </a:ln>
        </p:spPr>
      </p:pic>
      <p:grpSp>
        <p:nvGrpSpPr>
          <p:cNvPr id="467" name="Google Shape;467;p35"/>
          <p:cNvGrpSpPr/>
          <p:nvPr/>
        </p:nvGrpSpPr>
        <p:grpSpPr>
          <a:xfrm rot="-312379">
            <a:off x="3051904" y="3347599"/>
            <a:ext cx="2460386" cy="1339126"/>
            <a:chOff x="4783004" y="3459038"/>
            <a:chExt cx="3525193" cy="1742147"/>
          </a:xfrm>
        </p:grpSpPr>
        <p:sp>
          <p:nvSpPr>
            <p:cNvPr id="468" name="Google Shape;468;p35"/>
            <p:cNvSpPr/>
            <p:nvPr/>
          </p:nvSpPr>
          <p:spPr>
            <a:xfrm rot="10732948">
              <a:off x="7718042" y="4611029"/>
              <a:ext cx="584511" cy="584511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dk1"/>
            </a:solidFill>
            <a:ln>
              <a:noFill/>
            </a:ln>
            <a:effectLst>
              <a:outerShdw blurRad="14288" dist="9525" dir="3120000" algn="bl" rotWithShape="0">
                <a:srgbClr val="000000">
                  <a:alpha val="5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69" name="Google Shape;469;p35"/>
            <p:cNvSpPr/>
            <p:nvPr/>
          </p:nvSpPr>
          <p:spPr>
            <a:xfrm rot="-49410">
              <a:off x="4787174" y="3463208"/>
              <a:ext cx="584460" cy="58446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dk1"/>
            </a:solidFill>
            <a:ln>
              <a:noFill/>
            </a:ln>
            <a:effectLst>
              <a:outerShdw blurRad="14288" dist="9525" dir="3120000" algn="bl" rotWithShape="0">
                <a:srgbClr val="000000">
                  <a:alpha val="5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" name="Google Shape;537;p40"/>
          <p:cNvPicPr preferRelativeResize="0">
            <a:picLocks noGrp="1"/>
          </p:cNvPicPr>
          <p:nvPr>
            <p:ph type="pic" idx="2"/>
          </p:nvPr>
        </p:nvPicPr>
        <p:blipFill>
          <a:blip r:embed="rId3"/>
          <a:srcRect/>
          <a:stretch/>
        </p:blipFill>
        <p:spPr>
          <a:xfrm>
            <a:off x="1510623" y="1196871"/>
            <a:ext cx="2540203" cy="2852086"/>
          </a:xfrm>
          <a:prstGeom prst="rect">
            <a:avLst/>
          </a:prstGeom>
        </p:spPr>
      </p:pic>
      <p:grpSp>
        <p:nvGrpSpPr>
          <p:cNvPr id="538" name="Google Shape;538;p40"/>
          <p:cNvGrpSpPr/>
          <p:nvPr/>
        </p:nvGrpSpPr>
        <p:grpSpPr>
          <a:xfrm>
            <a:off x="1392865" y="1094543"/>
            <a:ext cx="2795385" cy="3062786"/>
            <a:chOff x="1030276" y="943127"/>
            <a:chExt cx="3204025" cy="3260125"/>
          </a:xfrm>
        </p:grpSpPr>
        <p:sp>
          <p:nvSpPr>
            <p:cNvPr id="539" name="Google Shape;539;p40"/>
            <p:cNvSpPr/>
            <p:nvPr/>
          </p:nvSpPr>
          <p:spPr>
            <a:xfrm>
              <a:off x="1030276" y="943127"/>
              <a:ext cx="602400" cy="6024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dk1"/>
            </a:solidFill>
            <a:ln>
              <a:noFill/>
            </a:ln>
            <a:effectLst>
              <a:outerShdw blurRad="14288" dist="9525" dir="3120000" algn="bl" rotWithShape="0">
                <a:srgbClr val="000000">
                  <a:alpha val="5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40" name="Google Shape;540;p40"/>
            <p:cNvSpPr/>
            <p:nvPr/>
          </p:nvSpPr>
          <p:spPr>
            <a:xfrm rot="10800000">
              <a:off x="3631901" y="3600852"/>
              <a:ext cx="602400" cy="6024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dk1"/>
            </a:solidFill>
            <a:ln>
              <a:noFill/>
            </a:ln>
            <a:effectLst>
              <a:outerShdw blurRad="14288" dist="9525" dir="3120000" algn="bl" rotWithShape="0">
                <a:srgbClr val="000000">
                  <a:alpha val="5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541" name="Google Shape;541;p40"/>
          <p:cNvPicPr preferRelativeResize="0"/>
          <p:nvPr/>
        </p:nvPicPr>
        <p:blipFill rotWithShape="1">
          <a:blip r:embed="rId4">
            <a:alphaModFix/>
          </a:blip>
          <a:srcRect l="10985" t="8996" r="10993" b="14888"/>
          <a:stretch/>
        </p:blipFill>
        <p:spPr>
          <a:xfrm>
            <a:off x="3630500" y="502700"/>
            <a:ext cx="1308426" cy="1142275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40"/>
          <p:cNvSpPr/>
          <p:nvPr/>
        </p:nvSpPr>
        <p:spPr>
          <a:xfrm>
            <a:off x="4188250" y="400649"/>
            <a:ext cx="192900" cy="322500"/>
          </a:xfrm>
          <a:prstGeom prst="rect">
            <a:avLst/>
          </a:prstGeom>
          <a:solidFill>
            <a:srgbClr val="1F1F1F">
              <a:alpha val="2955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antari"/>
              <a:ea typeface="Gantari"/>
              <a:cs typeface="Gantari"/>
              <a:sym typeface="Gantari"/>
            </a:endParaRPr>
          </a:p>
        </p:txBody>
      </p:sp>
      <p:sp>
        <p:nvSpPr>
          <p:cNvPr id="543" name="Google Shape;543;p40"/>
          <p:cNvSpPr txBox="1"/>
          <p:nvPr/>
        </p:nvSpPr>
        <p:spPr>
          <a:xfrm>
            <a:off x="3764512" y="656675"/>
            <a:ext cx="1040400" cy="8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i="1" dirty="0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23.12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i="1" dirty="0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1891</a:t>
            </a:r>
            <a:endParaRPr sz="2000" i="1" dirty="0"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3D1F86D-58CD-4D2D-A250-FC4F871767D2}"/>
              </a:ext>
            </a:extLst>
          </p:cNvPr>
          <p:cNvSpPr/>
          <p:nvPr/>
        </p:nvSpPr>
        <p:spPr>
          <a:xfrm>
            <a:off x="5072938" y="1490975"/>
            <a:ext cx="33597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Шмырёв Минай Филиппович (партизанский псевдоним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«Батька Минай») — один из выдающихся организаторов партизанского движения в Беларуси во время Великой Отечественной войны, командир партизанского отряда и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1-й Белорусской партизанской бригады.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6" name="Google Shape;1066;p60"/>
          <p:cNvPicPr preferRelativeResize="0">
            <a:picLocks noGrp="1"/>
          </p:cNvPicPr>
          <p:nvPr>
            <p:ph type="pic" idx="2"/>
          </p:nvPr>
        </p:nvPicPr>
        <p:blipFill>
          <a:blip r:embed="rId3"/>
          <a:srcRect/>
          <a:stretch/>
        </p:blipFill>
        <p:spPr>
          <a:xfrm>
            <a:off x="5902592" y="1512925"/>
            <a:ext cx="1983167" cy="2749524"/>
          </a:xfrm>
          <a:prstGeom prst="rect">
            <a:avLst/>
          </a:prstGeom>
        </p:spPr>
      </p:pic>
      <p:grpSp>
        <p:nvGrpSpPr>
          <p:cNvPr id="1067" name="Google Shape;1067;p60"/>
          <p:cNvGrpSpPr/>
          <p:nvPr/>
        </p:nvGrpSpPr>
        <p:grpSpPr>
          <a:xfrm>
            <a:off x="5743866" y="1377410"/>
            <a:ext cx="2300617" cy="3093290"/>
            <a:chOff x="5695593" y="1454522"/>
            <a:chExt cx="2453934" cy="2914675"/>
          </a:xfrm>
        </p:grpSpPr>
        <p:sp>
          <p:nvSpPr>
            <p:cNvPr id="1068" name="Google Shape;1068;p60"/>
            <p:cNvSpPr/>
            <p:nvPr/>
          </p:nvSpPr>
          <p:spPr>
            <a:xfrm rot="10800000">
              <a:off x="7560327" y="3779996"/>
              <a:ext cx="589200" cy="5892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dk1"/>
            </a:solidFill>
            <a:ln>
              <a:noFill/>
            </a:ln>
            <a:effectLst>
              <a:outerShdw blurRad="14288" dist="9525" dir="3120000" algn="bl" rotWithShape="0">
                <a:srgbClr val="000000">
                  <a:alpha val="5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69" name="Google Shape;1069;p60"/>
            <p:cNvSpPr/>
            <p:nvPr/>
          </p:nvSpPr>
          <p:spPr>
            <a:xfrm>
              <a:off x="5695593" y="1454522"/>
              <a:ext cx="588600" cy="5886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dk1"/>
            </a:solidFill>
            <a:ln>
              <a:noFill/>
            </a:ln>
            <a:effectLst>
              <a:outerShdw blurRad="14288" dist="9525" dir="3120000" algn="bl" rotWithShape="0">
                <a:srgbClr val="000000">
                  <a:alpha val="5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1070" name="Google Shape;1070;p60"/>
          <p:cNvPicPr preferRelativeResize="0"/>
          <p:nvPr/>
        </p:nvPicPr>
        <p:blipFill rotWithShape="1">
          <a:blip r:embed="rId4">
            <a:alphaModFix/>
          </a:blip>
          <a:srcRect l="3086" t="11078" r="5863" b="11070"/>
          <a:stretch/>
        </p:blipFill>
        <p:spPr>
          <a:xfrm rot="10499686" flipH="1">
            <a:off x="6345475" y="3578547"/>
            <a:ext cx="2845626" cy="1367805"/>
          </a:xfrm>
          <a:prstGeom prst="rect">
            <a:avLst/>
          </a:prstGeom>
          <a:noFill/>
          <a:ln>
            <a:noFill/>
          </a:ln>
        </p:spPr>
      </p:pic>
      <p:sp>
        <p:nvSpPr>
          <p:cNvPr id="1071" name="Google Shape;1071;p60"/>
          <p:cNvSpPr/>
          <p:nvPr/>
        </p:nvSpPr>
        <p:spPr>
          <a:xfrm rot="-277449">
            <a:off x="7460844" y="3280488"/>
            <a:ext cx="204666" cy="388854"/>
          </a:xfrm>
          <a:prstGeom prst="rect">
            <a:avLst/>
          </a:prstGeom>
          <a:solidFill>
            <a:srgbClr val="1F1F1F">
              <a:alpha val="2955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antari"/>
              <a:ea typeface="Gantari"/>
              <a:cs typeface="Gantari"/>
              <a:sym typeface="Gantari"/>
            </a:endParaRPr>
          </a:p>
        </p:txBody>
      </p:sp>
      <p:sp>
        <p:nvSpPr>
          <p:cNvPr id="1074" name="Google Shape;1074;p60"/>
          <p:cNvSpPr txBox="1"/>
          <p:nvPr/>
        </p:nvSpPr>
        <p:spPr>
          <a:xfrm rot="21308881">
            <a:off x="6437007" y="4104032"/>
            <a:ext cx="2246639" cy="73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i="1" dirty="0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Лиза</a:t>
            </a:r>
            <a:endParaRPr sz="2000" i="1" dirty="0"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D968B56-841F-420F-B953-C0871D6AAA15}"/>
              </a:ext>
            </a:extLst>
          </p:cNvPr>
          <p:cNvSpPr/>
          <p:nvPr/>
        </p:nvSpPr>
        <p:spPr>
          <a:xfrm>
            <a:off x="1213427" y="781804"/>
            <a:ext cx="37429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Потеряв надежду расправиться с народными мстителями, гитлеровцы организовали карательную экспедицию, рассеяли, правда, ненадолго партизанский отряд, а 19 октября 1941 года взяли в заложники малолетних детей командира.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F09670A-2693-4B90-BE10-3724E16F1FDD}"/>
              </a:ext>
            </a:extLst>
          </p:cNvPr>
          <p:cNvSpPr/>
          <p:nvPr/>
        </p:nvSpPr>
        <p:spPr>
          <a:xfrm>
            <a:off x="923877" y="3054415"/>
            <a:ext cx="43496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Segoe Script" panose="020B0504020000000003" pitchFamily="34" charset="0"/>
              </a:rPr>
              <a:t>"Папа, за нас не волнуйся, никого не слушай, к немцам не иди. Если тебя убьют, то мы бессильны и за тебя не отомстим. А если нас убьют, папа, то ты за нас отомстишь".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" name="Google Shape;509;p38"/>
          <p:cNvPicPr preferRelativeResize="0">
            <a:picLocks noGrp="1"/>
          </p:cNvPicPr>
          <p:nvPr>
            <p:ph type="pic" idx="3"/>
          </p:nvPr>
        </p:nvPicPr>
        <p:blipFill>
          <a:blip r:embed="rId3"/>
          <a:srcRect/>
          <a:stretch/>
        </p:blipFill>
        <p:spPr>
          <a:xfrm>
            <a:off x="1014400" y="675887"/>
            <a:ext cx="1976776" cy="2908427"/>
          </a:xfrm>
          <a:prstGeom prst="rect">
            <a:avLst/>
          </a:prstGeom>
        </p:spPr>
      </p:pic>
      <p:grpSp>
        <p:nvGrpSpPr>
          <p:cNvPr id="510" name="Google Shape;510;p38"/>
          <p:cNvGrpSpPr/>
          <p:nvPr/>
        </p:nvGrpSpPr>
        <p:grpSpPr>
          <a:xfrm rot="16200000">
            <a:off x="440995" y="1013448"/>
            <a:ext cx="3135193" cy="2238176"/>
            <a:chOff x="3336780" y="474752"/>
            <a:chExt cx="3686692" cy="2212456"/>
          </a:xfrm>
        </p:grpSpPr>
        <p:sp>
          <p:nvSpPr>
            <p:cNvPr id="511" name="Google Shape;511;p38"/>
            <p:cNvSpPr/>
            <p:nvPr/>
          </p:nvSpPr>
          <p:spPr>
            <a:xfrm>
              <a:off x="3336780" y="474752"/>
              <a:ext cx="544500" cy="5445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dk1"/>
            </a:solidFill>
            <a:ln>
              <a:noFill/>
            </a:ln>
            <a:effectLst>
              <a:outerShdw blurRad="14288" dist="9525" dir="3120000" algn="bl" rotWithShape="0">
                <a:srgbClr val="000000">
                  <a:alpha val="5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12" name="Google Shape;512;p38"/>
            <p:cNvSpPr/>
            <p:nvPr/>
          </p:nvSpPr>
          <p:spPr>
            <a:xfrm rot="10800000">
              <a:off x="6478972" y="2142708"/>
              <a:ext cx="544500" cy="5445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dk1"/>
            </a:solidFill>
            <a:ln>
              <a:noFill/>
            </a:ln>
            <a:effectLst>
              <a:outerShdw blurRad="14288" dist="9525" dir="3120000" algn="bl" rotWithShape="0">
                <a:srgbClr val="000000">
                  <a:alpha val="5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513" name="Google Shape;513;p38"/>
          <p:cNvPicPr preferRelativeResize="0">
            <a:picLocks noGrp="1"/>
          </p:cNvPicPr>
          <p:nvPr>
            <p:ph type="pic" idx="4"/>
          </p:nvPr>
        </p:nvPicPr>
        <p:blipFill>
          <a:blip r:embed="rId4"/>
          <a:srcRect/>
          <a:stretch/>
        </p:blipFill>
        <p:spPr>
          <a:xfrm>
            <a:off x="3423684" y="1679944"/>
            <a:ext cx="2105246" cy="3062175"/>
          </a:xfrm>
          <a:prstGeom prst="rect">
            <a:avLst/>
          </a:prstGeom>
        </p:spPr>
      </p:pic>
      <p:grpSp>
        <p:nvGrpSpPr>
          <p:cNvPr id="514" name="Google Shape;514;p38"/>
          <p:cNvGrpSpPr/>
          <p:nvPr/>
        </p:nvGrpSpPr>
        <p:grpSpPr>
          <a:xfrm rot="16200000">
            <a:off x="2821624" y="2037453"/>
            <a:ext cx="3296094" cy="2347157"/>
            <a:chOff x="3336780" y="480984"/>
            <a:chExt cx="3692923" cy="2207805"/>
          </a:xfrm>
        </p:grpSpPr>
        <p:sp>
          <p:nvSpPr>
            <p:cNvPr id="515" name="Google Shape;515;p38"/>
            <p:cNvSpPr/>
            <p:nvPr/>
          </p:nvSpPr>
          <p:spPr>
            <a:xfrm>
              <a:off x="3336780" y="480984"/>
              <a:ext cx="544500" cy="5445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dk1"/>
            </a:solidFill>
            <a:ln>
              <a:noFill/>
            </a:ln>
            <a:effectLst>
              <a:outerShdw blurRad="14288" dist="9525" dir="3120000" algn="bl" rotWithShape="0">
                <a:srgbClr val="000000">
                  <a:alpha val="5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16" name="Google Shape;516;p38"/>
            <p:cNvSpPr/>
            <p:nvPr/>
          </p:nvSpPr>
          <p:spPr>
            <a:xfrm rot="10800000">
              <a:off x="6485203" y="2144289"/>
              <a:ext cx="544500" cy="5445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dk1"/>
            </a:solidFill>
            <a:ln>
              <a:noFill/>
            </a:ln>
            <a:effectLst>
              <a:outerShdw blurRad="14288" dist="9525" dir="3120000" algn="bl" rotWithShape="0">
                <a:srgbClr val="000000">
                  <a:alpha val="5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517" name="Google Shape;517;p38"/>
          <p:cNvPicPr preferRelativeResize="0"/>
          <p:nvPr/>
        </p:nvPicPr>
        <p:blipFill rotWithShape="1">
          <a:blip r:embed="rId5">
            <a:alphaModFix/>
          </a:blip>
          <a:srcRect l="6485" t="9678" r="7039" b="6309"/>
          <a:stretch/>
        </p:blipFill>
        <p:spPr>
          <a:xfrm rot="704876">
            <a:off x="6777756" y="517982"/>
            <a:ext cx="1975889" cy="1491490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38"/>
          <p:cNvSpPr/>
          <p:nvPr/>
        </p:nvSpPr>
        <p:spPr>
          <a:xfrm rot="782484">
            <a:off x="7914128" y="402178"/>
            <a:ext cx="192772" cy="367645"/>
          </a:xfrm>
          <a:prstGeom prst="rect">
            <a:avLst/>
          </a:prstGeom>
          <a:solidFill>
            <a:srgbClr val="1F1F1F">
              <a:alpha val="2955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antari"/>
              <a:ea typeface="Gantari"/>
              <a:cs typeface="Gantari"/>
              <a:sym typeface="Gantari"/>
            </a:endParaRPr>
          </a:p>
        </p:txBody>
      </p:sp>
      <p:sp>
        <p:nvSpPr>
          <p:cNvPr id="519" name="Google Shape;519;p38"/>
          <p:cNvSpPr txBox="1"/>
          <p:nvPr/>
        </p:nvSpPr>
        <p:spPr>
          <a:xfrm rot="711618">
            <a:off x="6954123" y="861746"/>
            <a:ext cx="1623152" cy="834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i="1" dirty="0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«Суражские ворота»</a:t>
            </a:r>
            <a:endParaRPr sz="2000" i="1" dirty="0"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390AA3-6F52-4316-A768-36E46107FF5D}"/>
              </a:ext>
            </a:extLst>
          </p:cNvPr>
          <p:cNvSpPr txBox="1"/>
          <p:nvPr/>
        </p:nvSpPr>
        <p:spPr>
          <a:xfrm>
            <a:off x="5994619" y="2430152"/>
            <a:ext cx="24595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«Суражские ворота» - историческое название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принятое в советской истории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относящееся к коридору шириной примерно в 40 км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между населёнными пунктами Велиж и Усвяты Псковской области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" name="Google Shape;584;p43"/>
          <p:cNvPicPr preferRelativeResize="0">
            <a:picLocks noGrp="1"/>
          </p:cNvPicPr>
          <p:nvPr>
            <p:ph type="pic" idx="2"/>
          </p:nvPr>
        </p:nvPicPr>
        <p:blipFill>
          <a:blip r:embed="rId3"/>
          <a:srcRect/>
          <a:stretch/>
        </p:blipFill>
        <p:spPr>
          <a:xfrm>
            <a:off x="1011849" y="459271"/>
            <a:ext cx="2140002" cy="1605002"/>
          </a:xfrm>
          <a:prstGeom prst="rect">
            <a:avLst/>
          </a:prstGeom>
        </p:spPr>
      </p:pic>
      <p:pic>
        <p:nvPicPr>
          <p:cNvPr id="585" name="Google Shape;585;p43"/>
          <p:cNvPicPr preferRelativeResize="0">
            <a:picLocks noGrp="1"/>
          </p:cNvPicPr>
          <p:nvPr>
            <p:ph type="pic" idx="3"/>
          </p:nvPr>
        </p:nvPicPr>
        <p:blipFill>
          <a:blip r:embed="rId4"/>
          <a:srcRect/>
          <a:stretch/>
        </p:blipFill>
        <p:spPr>
          <a:xfrm>
            <a:off x="2691399" y="2126742"/>
            <a:ext cx="1778058" cy="2509052"/>
          </a:xfrm>
          <a:prstGeom prst="rect">
            <a:avLst/>
          </a:prstGeom>
        </p:spPr>
      </p:pic>
      <p:sp>
        <p:nvSpPr>
          <p:cNvPr id="586" name="Google Shape;586;p43"/>
          <p:cNvSpPr/>
          <p:nvPr/>
        </p:nvSpPr>
        <p:spPr>
          <a:xfrm>
            <a:off x="857715" y="318132"/>
            <a:ext cx="588600" cy="588600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dk1"/>
          </a:solidFill>
          <a:ln>
            <a:noFill/>
          </a:ln>
          <a:effectLst>
            <a:outerShdw blurRad="14288" dist="9525" dir="3120000" algn="bl" rotWithShape="0">
              <a:srgbClr val="000000">
                <a:alpha val="5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587" name="Google Shape;587;p43"/>
          <p:cNvGrpSpPr/>
          <p:nvPr/>
        </p:nvGrpSpPr>
        <p:grpSpPr>
          <a:xfrm>
            <a:off x="2539991" y="2014658"/>
            <a:ext cx="2032009" cy="2733220"/>
            <a:chOff x="2392168" y="2003722"/>
            <a:chExt cx="2032009" cy="2422725"/>
          </a:xfrm>
        </p:grpSpPr>
        <p:sp>
          <p:nvSpPr>
            <p:cNvPr id="588" name="Google Shape;588;p43"/>
            <p:cNvSpPr/>
            <p:nvPr/>
          </p:nvSpPr>
          <p:spPr>
            <a:xfrm rot="10800000">
              <a:off x="3834977" y="3837246"/>
              <a:ext cx="589200" cy="5892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dk1"/>
            </a:solidFill>
            <a:ln>
              <a:noFill/>
            </a:ln>
            <a:effectLst>
              <a:outerShdw blurRad="14288" dist="9525" dir="3120000" algn="bl" rotWithShape="0">
                <a:srgbClr val="000000">
                  <a:alpha val="5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89" name="Google Shape;589;p43"/>
            <p:cNvSpPr/>
            <p:nvPr/>
          </p:nvSpPr>
          <p:spPr>
            <a:xfrm>
              <a:off x="2392168" y="2003722"/>
              <a:ext cx="588600" cy="5886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dk1"/>
            </a:solidFill>
            <a:ln>
              <a:noFill/>
            </a:ln>
            <a:effectLst>
              <a:outerShdw blurRad="14288" dist="9525" dir="3120000" algn="bl" rotWithShape="0">
                <a:srgbClr val="000000">
                  <a:alpha val="5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590" name="Google Shape;590;p43"/>
          <p:cNvPicPr preferRelativeResize="0"/>
          <p:nvPr/>
        </p:nvPicPr>
        <p:blipFill rotWithShape="1">
          <a:blip r:embed="rId5">
            <a:alphaModFix/>
          </a:blip>
          <a:srcRect l="11016" r="11016" b="9690"/>
          <a:stretch/>
        </p:blipFill>
        <p:spPr>
          <a:xfrm>
            <a:off x="846325" y="2907075"/>
            <a:ext cx="1660349" cy="1449499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43"/>
          <p:cNvSpPr/>
          <p:nvPr/>
        </p:nvSpPr>
        <p:spPr>
          <a:xfrm>
            <a:off x="1673812" y="2767525"/>
            <a:ext cx="192900" cy="473400"/>
          </a:xfrm>
          <a:prstGeom prst="rect">
            <a:avLst/>
          </a:prstGeom>
          <a:solidFill>
            <a:srgbClr val="1F1F1F">
              <a:alpha val="2955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antari"/>
              <a:ea typeface="Gantari"/>
              <a:cs typeface="Gantari"/>
              <a:sym typeface="Gantari"/>
            </a:endParaRPr>
          </a:p>
        </p:txBody>
      </p:sp>
      <p:sp>
        <p:nvSpPr>
          <p:cNvPr id="592" name="Google Shape;592;p43"/>
          <p:cNvSpPr txBox="1"/>
          <p:nvPr/>
        </p:nvSpPr>
        <p:spPr>
          <a:xfrm>
            <a:off x="931912" y="3282816"/>
            <a:ext cx="1483800" cy="7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 dirty="0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03.09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 dirty="0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1964</a:t>
            </a:r>
            <a:endParaRPr sz="2000" i="1" dirty="0"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22D918E-2EFF-47A9-B70F-07E7FFC790E3}"/>
              </a:ext>
            </a:extLst>
          </p:cNvPr>
          <p:cNvSpPr/>
          <p:nvPr/>
        </p:nvSpPr>
        <p:spPr>
          <a:xfrm>
            <a:off x="4333984" y="346715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Похоронен на воинском кладбище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«Успенская горка» в Витебске.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C06B635-7F24-4690-B39D-457E81235443}"/>
              </a:ext>
            </a:extLst>
          </p:cNvPr>
          <p:cNvSpPr/>
          <p:nvPr/>
        </p:nvSpPr>
        <p:spPr>
          <a:xfrm>
            <a:off x="4953683" y="712910"/>
            <a:ext cx="33326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Родина высоко оценила боевые заслуги национального героя белорусского народа Батьки Миная. В 1944 году ему было присвоено звание Героя Советского Союза, он награжден четырьмя орденами Ленина, орденом Красного Знамени, Отечественной войны I степени, многими медалями.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0EE228-0AF0-4172-BF36-DA5673D35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166" y="2082703"/>
            <a:ext cx="2253803" cy="2576848"/>
          </a:xfrm>
          <a:prstGeom prst="rect">
            <a:avLst/>
          </a:prstGeom>
        </p:spPr>
      </p:pic>
      <p:sp>
        <p:nvSpPr>
          <p:cNvPr id="597" name="Google Shape;597;p44"/>
          <p:cNvSpPr txBox="1">
            <a:spLocks noGrp="1"/>
          </p:cNvSpPr>
          <p:nvPr>
            <p:ph type="title"/>
          </p:nvPr>
        </p:nvSpPr>
        <p:spPr>
          <a:xfrm>
            <a:off x="786809" y="631900"/>
            <a:ext cx="8005473" cy="108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latin typeface="Segoe Script" panose="020B0504020000000003" pitchFamily="34" charset="0"/>
              </a:rPr>
              <a:t>Благодарим за внимание! </a:t>
            </a:r>
            <a:endParaRPr sz="4000" dirty="0">
              <a:latin typeface="Segoe Script" panose="020B0504020000000003" pitchFamily="34" charset="0"/>
            </a:endParaRPr>
          </a:p>
        </p:txBody>
      </p:sp>
      <p:pic>
        <p:nvPicPr>
          <p:cNvPr id="598" name="Google Shape;598;p44"/>
          <p:cNvPicPr preferRelativeResize="0">
            <a:picLocks noGrp="1"/>
          </p:cNvPicPr>
          <p:nvPr>
            <p:ph type="pic" idx="2"/>
          </p:nvPr>
        </p:nvPicPr>
        <p:blipFill>
          <a:blip r:embed="rId4"/>
          <a:srcRect/>
          <a:stretch/>
        </p:blipFill>
        <p:spPr>
          <a:xfrm>
            <a:off x="979811" y="2082703"/>
            <a:ext cx="4612876" cy="2576848"/>
          </a:xfrm>
          <a:prstGeom prst="rect">
            <a:avLst/>
          </a:prstGeom>
        </p:spPr>
      </p:pic>
      <p:sp>
        <p:nvSpPr>
          <p:cNvPr id="603" name="Google Shape;603;p44"/>
          <p:cNvSpPr/>
          <p:nvPr/>
        </p:nvSpPr>
        <p:spPr>
          <a:xfrm rot="-633572">
            <a:off x="7623060" y="2429734"/>
            <a:ext cx="193171" cy="473549"/>
          </a:xfrm>
          <a:prstGeom prst="rect">
            <a:avLst/>
          </a:prstGeom>
          <a:solidFill>
            <a:srgbClr val="1F1F1F">
              <a:alpha val="2955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antari"/>
              <a:ea typeface="Gantari"/>
              <a:cs typeface="Gantari"/>
              <a:sym typeface="Gantari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D20C522-8A6C-421C-96A0-E000468A5A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2686" y="1982276"/>
            <a:ext cx="2477425" cy="2791742"/>
          </a:xfrm>
          <a:prstGeom prst="rect">
            <a:avLst/>
          </a:prstGeom>
        </p:spPr>
      </p:pic>
      <p:grpSp>
        <p:nvGrpSpPr>
          <p:cNvPr id="599" name="Google Shape;599;p44"/>
          <p:cNvGrpSpPr/>
          <p:nvPr/>
        </p:nvGrpSpPr>
        <p:grpSpPr>
          <a:xfrm>
            <a:off x="861237" y="1982276"/>
            <a:ext cx="7208874" cy="2791742"/>
            <a:chOff x="907850" y="1982275"/>
            <a:chExt cx="7326625" cy="2677275"/>
          </a:xfrm>
        </p:grpSpPr>
        <p:sp>
          <p:nvSpPr>
            <p:cNvPr id="600" name="Google Shape;600;p44"/>
            <p:cNvSpPr/>
            <p:nvPr/>
          </p:nvSpPr>
          <p:spPr>
            <a:xfrm>
              <a:off x="907850" y="1982275"/>
              <a:ext cx="727200" cy="7272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dk1"/>
            </a:solidFill>
            <a:ln>
              <a:noFill/>
            </a:ln>
            <a:effectLst>
              <a:outerShdw blurRad="14288" dist="9525" dir="3120000" algn="bl" rotWithShape="0">
                <a:srgbClr val="000000">
                  <a:alpha val="5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01" name="Google Shape;601;p44"/>
            <p:cNvSpPr/>
            <p:nvPr/>
          </p:nvSpPr>
          <p:spPr>
            <a:xfrm rot="10800000">
              <a:off x="7507275" y="3932350"/>
              <a:ext cx="727200" cy="7272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dk1"/>
            </a:solidFill>
            <a:ln>
              <a:noFill/>
            </a:ln>
            <a:effectLst>
              <a:outerShdw blurRad="14288" dist="9525" dir="3120000" algn="bl" rotWithShape="0">
                <a:srgbClr val="000000">
                  <a:alpha val="5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02216C-A0D1-48D8-866D-64F7BA5B8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8355" y="2082702"/>
            <a:ext cx="2266614" cy="2591495"/>
          </a:xfrm>
          <a:prstGeom prst="rect">
            <a:avLst/>
          </a:prstGeom>
        </p:spPr>
      </p:pic>
      <p:pic>
        <p:nvPicPr>
          <p:cNvPr id="602" name="Google Shape;602;p44"/>
          <p:cNvPicPr preferRelativeResize="0"/>
          <p:nvPr/>
        </p:nvPicPr>
        <p:blipFill rotWithShape="1">
          <a:blip r:embed="rId6">
            <a:alphaModFix/>
          </a:blip>
          <a:srcRect l="5360" r="5592" b="6820"/>
          <a:stretch/>
        </p:blipFill>
        <p:spPr>
          <a:xfrm rot="-630315">
            <a:off x="6986515" y="3201058"/>
            <a:ext cx="2035131" cy="1449491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44"/>
          <p:cNvSpPr txBox="1"/>
          <p:nvPr/>
        </p:nvSpPr>
        <p:spPr>
          <a:xfrm rot="-665730">
            <a:off x="7076542" y="3549979"/>
            <a:ext cx="1855076" cy="713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i="1" dirty="0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Помним и гордимся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orld War II History Analysis Thesis Defense by Slidesgo">
  <a:themeElements>
    <a:clrScheme name="Simple Light">
      <a:dk1>
        <a:srgbClr val="1F1F1F"/>
      </a:dk1>
      <a:lt1>
        <a:srgbClr val="F4ECDF"/>
      </a:lt1>
      <a:dk2>
        <a:srgbClr val="D6C8B4"/>
      </a:dk2>
      <a:lt2>
        <a:srgbClr val="B49A79"/>
      </a:lt2>
      <a:accent1>
        <a:srgbClr val="69563E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F1F1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225</Words>
  <Application>Microsoft Office PowerPoint</Application>
  <PresentationFormat>Экран (16:9)</PresentationFormat>
  <Paragraphs>22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6" baseType="lpstr">
      <vt:lpstr>Arial</vt:lpstr>
      <vt:lpstr>Assistant</vt:lpstr>
      <vt:lpstr>Gantari</vt:lpstr>
      <vt:lpstr>Lato</vt:lpstr>
      <vt:lpstr>Nunito Light</vt:lpstr>
      <vt:lpstr>Roboto Serif</vt:lpstr>
      <vt:lpstr>Roboto Serif SemiBold</vt:lpstr>
      <vt:lpstr>Segoe Script</vt:lpstr>
      <vt:lpstr>Times New Roman</vt:lpstr>
      <vt:lpstr>World War II History Analysis Thesis Defense by Slidesgo</vt:lpstr>
      <vt:lpstr>Шмырёв Минай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Шмырёв Минай</dc:title>
  <dc:creator>Анастасия</dc:creator>
  <cp:lastModifiedBy>User</cp:lastModifiedBy>
  <cp:revision>10</cp:revision>
  <dcterms:modified xsi:type="dcterms:W3CDTF">2023-11-28T17:32:56Z</dcterms:modified>
</cp:coreProperties>
</file>