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" y="620688"/>
            <a:ext cx="9105342" cy="512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225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15314" cy="495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29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89609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590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89609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704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493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9001000" cy="506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09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9" y="577539"/>
            <a:ext cx="90890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533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0890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822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83298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8892480" cy="500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8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96099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52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609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5949280"/>
            <a:ext cx="3878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Вильсон, Ллойд Джордж и </a:t>
            </a:r>
            <a:r>
              <a:rPr lang="ru-RU" dirty="0" err="1"/>
              <a:t>Клемансо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006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6099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09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5" y="548680"/>
            <a:ext cx="89609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12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" y="620688"/>
            <a:ext cx="89609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21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0890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26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896099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71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15314" cy="495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540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Экран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2022-01-26T18:13:09Z</dcterms:created>
  <dcterms:modified xsi:type="dcterms:W3CDTF">2022-01-26T18:46:45Z</dcterms:modified>
</cp:coreProperties>
</file>