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11\Downloads\2025-03-16_22-45-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72933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832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111\Downloads\2025-03-16_22-45-3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31" y="908720"/>
            <a:ext cx="8788869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968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111\Downloads\2025-03-16_22-45-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627988" cy="434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303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111\Downloads\2025-03-16_22-46-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45958"/>
            <a:ext cx="8805860" cy="351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331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111\Downloads\2025-03-16_22-46-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477125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602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111\Downloads\2025-03-16_22-46-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704125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8707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1111</dc:creator>
  <cp:lastModifiedBy>1111</cp:lastModifiedBy>
  <cp:revision>1</cp:revision>
  <dcterms:created xsi:type="dcterms:W3CDTF">2025-03-16T19:46:57Z</dcterms:created>
  <dcterms:modified xsi:type="dcterms:W3CDTF">2025-03-16T19:49:24Z</dcterms:modified>
</cp:coreProperties>
</file>