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7" r:id="rId10"/>
    <p:sldId id="268" r:id="rId11"/>
    <p:sldId id="266" r:id="rId12"/>
    <p:sldId id="261" r:id="rId13"/>
    <p:sldId id="269" r:id="rId14"/>
    <p:sldId id="270" r:id="rId15"/>
    <p:sldId id="271" r:id="rId16"/>
    <p:sldId id="262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48BDB-5ACF-45E1-8FB4-FE4274DBE9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C08B6C2-3997-475F-888B-219E1000348A}">
      <dgm:prSet/>
      <dgm:spPr/>
      <dgm:t>
        <a:bodyPr/>
        <a:lstStyle/>
        <a:p>
          <a:r>
            <a:rPr lang="ru-RU"/>
            <a:t>Восточные земли в условиях раздробленности</a:t>
          </a:r>
          <a:endParaRPr lang="en-US"/>
        </a:p>
      </dgm:t>
    </dgm:pt>
    <dgm:pt modelId="{03BF9EC3-C096-4512-90A9-604F3FE390FC}" type="parTrans" cxnId="{32B1A00A-F81C-4EE4-A254-FDCB1BF03ABF}">
      <dgm:prSet/>
      <dgm:spPr/>
      <dgm:t>
        <a:bodyPr/>
        <a:lstStyle/>
        <a:p>
          <a:endParaRPr lang="en-US"/>
        </a:p>
      </dgm:t>
    </dgm:pt>
    <dgm:pt modelId="{F612AF7E-692F-42B6-9DDF-0A9BF55BCE3B}" type="sibTrans" cxnId="{32B1A00A-F81C-4EE4-A254-FDCB1BF03ABF}">
      <dgm:prSet/>
      <dgm:spPr/>
      <dgm:t>
        <a:bodyPr/>
        <a:lstStyle/>
        <a:p>
          <a:endParaRPr lang="en-US"/>
        </a:p>
      </dgm:t>
    </dgm:pt>
    <dgm:pt modelId="{E2EF3AA4-B25F-4AAA-B760-CD6DD642E086}">
      <dgm:prSet/>
      <dgm:spPr/>
      <dgm:t>
        <a:bodyPr/>
        <a:lstStyle/>
        <a:p>
          <a:r>
            <a:rPr lang="ru-RU"/>
            <a:t>Берестейщина </a:t>
          </a:r>
          <a:endParaRPr lang="en-US"/>
        </a:p>
      </dgm:t>
    </dgm:pt>
    <dgm:pt modelId="{D223FA06-0877-4BB7-82A6-C4FCB1A7B9C0}" type="parTrans" cxnId="{CF6659BA-F1F5-46F8-A4D6-1C6A4069A969}">
      <dgm:prSet/>
      <dgm:spPr/>
      <dgm:t>
        <a:bodyPr/>
        <a:lstStyle/>
        <a:p>
          <a:endParaRPr lang="en-US"/>
        </a:p>
      </dgm:t>
    </dgm:pt>
    <dgm:pt modelId="{6E7B197E-413E-416F-A81E-1FFFDA6ED04B}" type="sibTrans" cxnId="{CF6659BA-F1F5-46F8-A4D6-1C6A4069A969}">
      <dgm:prSet/>
      <dgm:spPr/>
      <dgm:t>
        <a:bodyPr/>
        <a:lstStyle/>
        <a:p>
          <a:endParaRPr lang="en-US"/>
        </a:p>
      </dgm:t>
    </dgm:pt>
    <dgm:pt modelId="{F3795FA1-75AE-46A7-BF73-9151B8DA0D2C}">
      <dgm:prSet/>
      <dgm:spPr/>
      <dgm:t>
        <a:bodyPr/>
        <a:lstStyle/>
        <a:p>
          <a:r>
            <a:rPr lang="ru-RU"/>
            <a:t>Понеманье </a:t>
          </a:r>
          <a:endParaRPr lang="en-US"/>
        </a:p>
      </dgm:t>
    </dgm:pt>
    <dgm:pt modelId="{FF20FD8A-C78A-4DE5-8C06-44E430E05CC2}" type="parTrans" cxnId="{B1940F7F-CF81-4430-8638-46688505BFA1}">
      <dgm:prSet/>
      <dgm:spPr/>
      <dgm:t>
        <a:bodyPr/>
        <a:lstStyle/>
        <a:p>
          <a:endParaRPr lang="en-US"/>
        </a:p>
      </dgm:t>
    </dgm:pt>
    <dgm:pt modelId="{6209EEA7-B90C-424C-89D1-E14DF0BF9BED}" type="sibTrans" cxnId="{B1940F7F-CF81-4430-8638-46688505BFA1}">
      <dgm:prSet/>
      <dgm:spPr/>
      <dgm:t>
        <a:bodyPr/>
        <a:lstStyle/>
        <a:p>
          <a:endParaRPr lang="en-US"/>
        </a:p>
      </dgm:t>
    </dgm:pt>
    <dgm:pt modelId="{EA2EEFD0-CC32-420F-97B4-A8C2AB1FCE34}">
      <dgm:prSet/>
      <dgm:spPr/>
      <dgm:t>
        <a:bodyPr/>
        <a:lstStyle/>
        <a:p>
          <a:r>
            <a:rPr lang="ru-RU"/>
            <a:t>Русь и балты</a:t>
          </a:r>
          <a:endParaRPr lang="en-US"/>
        </a:p>
      </dgm:t>
    </dgm:pt>
    <dgm:pt modelId="{57256DC7-17CE-4E33-9209-1E6D2B2C4C02}" type="parTrans" cxnId="{3AA38905-BC20-41C8-9398-90D44A11EF4F}">
      <dgm:prSet/>
      <dgm:spPr/>
      <dgm:t>
        <a:bodyPr/>
        <a:lstStyle/>
        <a:p>
          <a:endParaRPr lang="en-US"/>
        </a:p>
      </dgm:t>
    </dgm:pt>
    <dgm:pt modelId="{DEAE5B72-1C45-4E6D-BDF4-1A349EC616B9}" type="sibTrans" cxnId="{3AA38905-BC20-41C8-9398-90D44A11EF4F}">
      <dgm:prSet/>
      <dgm:spPr/>
      <dgm:t>
        <a:bodyPr/>
        <a:lstStyle/>
        <a:p>
          <a:endParaRPr lang="en-US"/>
        </a:p>
      </dgm:t>
    </dgm:pt>
    <dgm:pt modelId="{988DD92A-FB31-42A3-91E1-CCC66EA680D1}" type="pres">
      <dgm:prSet presAssocID="{6F448BDB-5ACF-45E1-8FB4-FE4274DBE980}" presName="linear" presStyleCnt="0">
        <dgm:presLayoutVars>
          <dgm:animLvl val="lvl"/>
          <dgm:resizeHandles val="exact"/>
        </dgm:presLayoutVars>
      </dgm:prSet>
      <dgm:spPr/>
    </dgm:pt>
    <dgm:pt modelId="{26BDC884-965D-47B7-A681-5E8E7CA71E51}" type="pres">
      <dgm:prSet presAssocID="{6C08B6C2-3997-475F-888B-219E100034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1D6139-3B00-4CED-92B1-15B6D9126337}" type="pres">
      <dgm:prSet presAssocID="{F612AF7E-692F-42B6-9DDF-0A9BF55BCE3B}" presName="spacer" presStyleCnt="0"/>
      <dgm:spPr/>
    </dgm:pt>
    <dgm:pt modelId="{C527CF07-AA86-4F81-A97E-160BD81681F3}" type="pres">
      <dgm:prSet presAssocID="{E2EF3AA4-B25F-4AAA-B760-CD6DD642E0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8E45B4-905E-4D78-9935-235879792FCA}" type="pres">
      <dgm:prSet presAssocID="{6E7B197E-413E-416F-A81E-1FFFDA6ED04B}" presName="spacer" presStyleCnt="0"/>
      <dgm:spPr/>
    </dgm:pt>
    <dgm:pt modelId="{54C76582-73C0-403D-A0BC-173924D0220B}" type="pres">
      <dgm:prSet presAssocID="{F3795FA1-75AE-46A7-BF73-9151B8DA0D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B8BB9C-8226-4E01-A510-0C9444D35F4B}" type="pres">
      <dgm:prSet presAssocID="{6209EEA7-B90C-424C-89D1-E14DF0BF9BED}" presName="spacer" presStyleCnt="0"/>
      <dgm:spPr/>
    </dgm:pt>
    <dgm:pt modelId="{96342CA5-87AB-4055-B83E-4F34BF07C8C7}" type="pres">
      <dgm:prSet presAssocID="{EA2EEFD0-CC32-420F-97B4-A8C2AB1FCE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A38905-BC20-41C8-9398-90D44A11EF4F}" srcId="{6F448BDB-5ACF-45E1-8FB4-FE4274DBE980}" destId="{EA2EEFD0-CC32-420F-97B4-A8C2AB1FCE34}" srcOrd="3" destOrd="0" parTransId="{57256DC7-17CE-4E33-9209-1E6D2B2C4C02}" sibTransId="{DEAE5B72-1C45-4E6D-BDF4-1A349EC616B9}"/>
    <dgm:cxn modelId="{32B1A00A-F81C-4EE4-A254-FDCB1BF03ABF}" srcId="{6F448BDB-5ACF-45E1-8FB4-FE4274DBE980}" destId="{6C08B6C2-3997-475F-888B-219E1000348A}" srcOrd="0" destOrd="0" parTransId="{03BF9EC3-C096-4512-90A9-604F3FE390FC}" sibTransId="{F612AF7E-692F-42B6-9DDF-0A9BF55BCE3B}"/>
    <dgm:cxn modelId="{0331C71E-7502-482F-8CEF-B505F02DCAF8}" type="presOf" srcId="{F3795FA1-75AE-46A7-BF73-9151B8DA0D2C}" destId="{54C76582-73C0-403D-A0BC-173924D0220B}" srcOrd="0" destOrd="0" presId="urn:microsoft.com/office/officeart/2005/8/layout/vList2"/>
    <dgm:cxn modelId="{5B7DC638-EDD7-4F40-A6AD-C2A415D31C38}" type="presOf" srcId="{6F448BDB-5ACF-45E1-8FB4-FE4274DBE980}" destId="{988DD92A-FB31-42A3-91E1-CCC66EA680D1}" srcOrd="0" destOrd="0" presId="urn:microsoft.com/office/officeart/2005/8/layout/vList2"/>
    <dgm:cxn modelId="{6C91484A-EE0C-41FD-8DB8-2DDA8B33B774}" type="presOf" srcId="{6C08B6C2-3997-475F-888B-219E1000348A}" destId="{26BDC884-965D-47B7-A681-5E8E7CA71E51}" srcOrd="0" destOrd="0" presId="urn:microsoft.com/office/officeart/2005/8/layout/vList2"/>
    <dgm:cxn modelId="{7B846451-8B1F-4173-9526-0D1B6C3F6D6E}" type="presOf" srcId="{EA2EEFD0-CC32-420F-97B4-A8C2AB1FCE34}" destId="{96342CA5-87AB-4055-B83E-4F34BF07C8C7}" srcOrd="0" destOrd="0" presId="urn:microsoft.com/office/officeart/2005/8/layout/vList2"/>
    <dgm:cxn modelId="{27E71B79-D86A-4070-8C8F-AF010F4DC7C2}" type="presOf" srcId="{E2EF3AA4-B25F-4AAA-B760-CD6DD642E086}" destId="{C527CF07-AA86-4F81-A97E-160BD81681F3}" srcOrd="0" destOrd="0" presId="urn:microsoft.com/office/officeart/2005/8/layout/vList2"/>
    <dgm:cxn modelId="{B1940F7F-CF81-4430-8638-46688505BFA1}" srcId="{6F448BDB-5ACF-45E1-8FB4-FE4274DBE980}" destId="{F3795FA1-75AE-46A7-BF73-9151B8DA0D2C}" srcOrd="2" destOrd="0" parTransId="{FF20FD8A-C78A-4DE5-8C06-44E430E05CC2}" sibTransId="{6209EEA7-B90C-424C-89D1-E14DF0BF9BED}"/>
    <dgm:cxn modelId="{CF6659BA-F1F5-46F8-A4D6-1C6A4069A969}" srcId="{6F448BDB-5ACF-45E1-8FB4-FE4274DBE980}" destId="{E2EF3AA4-B25F-4AAA-B760-CD6DD642E086}" srcOrd="1" destOrd="0" parTransId="{D223FA06-0877-4BB7-82A6-C4FCB1A7B9C0}" sibTransId="{6E7B197E-413E-416F-A81E-1FFFDA6ED04B}"/>
    <dgm:cxn modelId="{EC0ED0CE-F880-4C71-8176-9A4EED436B25}" type="presParOf" srcId="{988DD92A-FB31-42A3-91E1-CCC66EA680D1}" destId="{26BDC884-965D-47B7-A681-5E8E7CA71E51}" srcOrd="0" destOrd="0" presId="urn:microsoft.com/office/officeart/2005/8/layout/vList2"/>
    <dgm:cxn modelId="{32D156B9-FC93-4C9C-B7F5-FEB9CC4C4534}" type="presParOf" srcId="{988DD92A-FB31-42A3-91E1-CCC66EA680D1}" destId="{3F1D6139-3B00-4CED-92B1-15B6D9126337}" srcOrd="1" destOrd="0" presId="urn:microsoft.com/office/officeart/2005/8/layout/vList2"/>
    <dgm:cxn modelId="{D1E74F7D-70A4-48E3-AA83-B4FBFC50F991}" type="presParOf" srcId="{988DD92A-FB31-42A3-91E1-CCC66EA680D1}" destId="{C527CF07-AA86-4F81-A97E-160BD81681F3}" srcOrd="2" destOrd="0" presId="urn:microsoft.com/office/officeart/2005/8/layout/vList2"/>
    <dgm:cxn modelId="{A69A5D2E-6E8E-4B64-B85B-F591140731A3}" type="presParOf" srcId="{988DD92A-FB31-42A3-91E1-CCC66EA680D1}" destId="{848E45B4-905E-4D78-9935-235879792FCA}" srcOrd="3" destOrd="0" presId="urn:microsoft.com/office/officeart/2005/8/layout/vList2"/>
    <dgm:cxn modelId="{D1DA9D4A-FBA3-4A93-B44A-BD5D2557971D}" type="presParOf" srcId="{988DD92A-FB31-42A3-91E1-CCC66EA680D1}" destId="{54C76582-73C0-403D-A0BC-173924D0220B}" srcOrd="4" destOrd="0" presId="urn:microsoft.com/office/officeart/2005/8/layout/vList2"/>
    <dgm:cxn modelId="{CBE28DA4-4176-4C98-B2BC-3E8A82BF819F}" type="presParOf" srcId="{988DD92A-FB31-42A3-91E1-CCC66EA680D1}" destId="{9DB8BB9C-8226-4E01-A510-0C9444D35F4B}" srcOrd="5" destOrd="0" presId="urn:microsoft.com/office/officeart/2005/8/layout/vList2"/>
    <dgm:cxn modelId="{2314C9FF-0449-48BD-8530-5CDF52466D8B}" type="presParOf" srcId="{988DD92A-FB31-42A3-91E1-CCC66EA680D1}" destId="{96342CA5-87AB-4055-B83E-4F34BF07C8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C884-965D-47B7-A681-5E8E7CA71E51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Восточные земли в условиях раздробленности</a:t>
          </a:r>
          <a:endParaRPr lang="en-US" sz="3200" kern="1200"/>
        </a:p>
      </dsp:txBody>
      <dsp:txXfrm>
        <a:off x="62141" y="130324"/>
        <a:ext cx="6139358" cy="1148678"/>
      </dsp:txXfrm>
    </dsp:sp>
    <dsp:sp modelId="{C527CF07-AA86-4F81-A97E-160BD81681F3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Берестейщина </a:t>
          </a:r>
          <a:endParaRPr lang="en-US" sz="3200" kern="1200"/>
        </a:p>
      </dsp:txBody>
      <dsp:txXfrm>
        <a:off x="62141" y="1495444"/>
        <a:ext cx="6139358" cy="1148678"/>
      </dsp:txXfrm>
    </dsp:sp>
    <dsp:sp modelId="{54C76582-73C0-403D-A0BC-173924D0220B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Понеманье </a:t>
          </a:r>
          <a:endParaRPr lang="en-US" sz="3200" kern="1200"/>
        </a:p>
      </dsp:txBody>
      <dsp:txXfrm>
        <a:off x="62141" y="2860564"/>
        <a:ext cx="6139358" cy="1148678"/>
      </dsp:txXfrm>
    </dsp:sp>
    <dsp:sp modelId="{96342CA5-87AB-4055-B83E-4F34BF07C8C7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Русь и балты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15C02-7451-413E-898F-8573FD5C7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53CB98-42F1-4009-95B7-9776FB64C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EA2D-D764-4AEC-8570-A3391D0E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54513-1F7A-4828-9F3D-589137BC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EAD01-DCB8-43B0-BD76-7E7294DA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2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732C9-4FDD-4364-BBFB-72DB2E00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FEC379-9168-4F5E-B95A-AE25B33FA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AD67-4E50-4C91-922B-075F0DB0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45EDC-ED64-4B0B-913D-472E474F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6B9CF-19D0-46E9-9849-EAB1650F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CB4790-4220-4A24-AC2E-6681D7203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47690A-A97E-4407-B2A6-B66684BD2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F43329-AF96-4B2A-91AD-D106C6EA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A57BE-8BA4-47CC-B0A2-D5D8742F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E35D4-F2C3-44C5-B1C4-F7BA7E33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4C02E-6F04-4E8F-A40A-9B9FF95F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8F228-B944-487B-A02E-A2BEB18A1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8069D-68E5-4DA4-9F58-D1834C9E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309D8-F257-47B4-9C9F-77E62B44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8810D-82E0-4091-B561-EA0802C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5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A93CB-487D-4CCF-9983-FDAF4647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867C3-62EF-4E1C-975E-A4B69167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13C1D-3DBF-4352-9033-419D61B1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D39BF-629E-44E8-878B-513123B8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70D5-CBE2-4D7C-9560-B0BCB8A1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1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C3B56-D42E-4818-927E-33C52ED6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E1A78-8C6D-4914-92B9-208908CD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B0FE3C-54F3-4C0A-B415-48CBEE2E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325664-8BF1-4DB5-97B3-DCFF08F3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E7DD3-C32F-4E6C-953A-5A500D56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B515F-B906-4566-BBA5-7493B7FF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366F0-0D41-4A5C-B811-83A8C3F4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B11FD5-9CD1-4B93-83E7-D792D4800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2ABB2F-3358-4B65-843E-ECA13D829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D19B9-95F3-4140-84BB-7FD7AE5E2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40F130-779D-40E2-BA2A-D8A0A5BAE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FCF0A7-CEED-41E3-8DA3-15704E38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A3819E-684F-4CD9-AF22-8DFC9D7E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3189AC-046D-4388-8D20-4CB4A8DB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74832-A6CB-4C90-8293-AB65F4C5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3ED54D-89D7-47C8-84F1-6720704D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74DCE-A444-4E5D-B333-02E8CD0B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47A30C-9AF6-4C15-8CF3-FF998BC7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4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47105A-DD10-4E46-995B-D0DB9B78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6756BC-50ED-40AD-B71D-A405A708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92F97-F5ED-4133-A27F-C0F7731E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E7C5-663D-40F6-A388-E3E9CE2F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E720E-B285-41DA-AF91-E3710DAB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0EE907-3FFD-4B33-A15D-69789645A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7E1D96-C6AF-4058-B14E-CCAC61BF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DBB8B-D017-4960-A6F3-BC0DB28D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93A0E4-65E1-42CD-B3B2-2451A35D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C6D2-73F8-40EA-B50C-089A5AEC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4E8CF1-D075-49DE-9A0A-A9B52605E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17039C-98BF-443B-98FE-149AC02A9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E2DE2C-587F-4A2C-84D2-01472F28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0C5E7-A517-48BD-B91D-4D986E38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D35C3-2B23-485F-A1E0-17223BA3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8BD20-6B3D-4A00-AC8D-E48830F9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90BCF-4CB2-4BF6-BB1D-1151ED8B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E72B23-B58D-4874-B77B-E96E50A2D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F88B-925D-4F53-8653-4FF5D9EF0F3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40654-3084-4CC5-A5D6-637BB3A29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4042E-5449-40CC-A9E1-B68CD5124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25-10EB-47AF-8E08-46BEDD3B3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5DEBE-DD3E-479D-AEA9-8768A0AD3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11. Белорусские земли в условиях политической</a:t>
            </a:r>
            <a:br>
              <a:rPr lang="ru-RU" dirty="0"/>
            </a:br>
            <a:r>
              <a:rPr lang="ru-RU" dirty="0"/>
              <a:t>раздробленности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82AC3-82DC-42AB-B706-30A065FAF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4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19511-4072-4BC3-B40D-BCB52690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Раздробленность на территории Руси</a:t>
            </a:r>
          </a:p>
        </p:txBody>
      </p:sp>
      <p:pic>
        <p:nvPicPr>
          <p:cNvPr id="2050" name="Picture 2" descr="Раздробленность Руси в XII - 1-й четверти XIII веках">
            <a:extLst>
              <a:ext uri="{FF2B5EF4-FFF2-40B4-BE49-F238E27FC236}">
                <a16:creationId xmlns:a16="http://schemas.microsoft.com/office/drawing/2014/main" id="{C3070BD4-6799-4C3D-9EA8-CC5D76199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920" y="643469"/>
            <a:ext cx="539000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9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7E0DD3-2B76-4E74-80F2-58D394B1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Брест (Берестье)</a:t>
            </a:r>
          </a:p>
        </p:txBody>
      </p:sp>
      <p:sp>
        <p:nvSpPr>
          <p:cNvPr id="410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BB4E5-F832-4147-A984-6AA2D6786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Первое упоминание – 1019 г. Крупная крепость. За город постоянно велась борьба как между княжествами, так и с поляками</a:t>
            </a:r>
          </a:p>
        </p:txBody>
      </p:sp>
      <p:pic>
        <p:nvPicPr>
          <p:cNvPr id="4098" name="Picture 2" descr="Музей - Археологический музей Берестье - Экскурсии по Беларуси Минск -  Мобильная версия">
            <a:extLst>
              <a:ext uri="{FF2B5EF4-FFF2-40B4-BE49-F238E27FC236}">
                <a16:creationId xmlns:a16="http://schemas.microsoft.com/office/drawing/2014/main" id="{EB475B5E-77FC-4A55-9633-484AA61CB5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2199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3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56A48-1118-471D-AF0A-2D00260E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Понеманье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49385-D7D2-438C-81F2-60A29B07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8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D7B0-DA4A-4059-B8CE-2833712A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Племена на территории Беларуси</a:t>
            </a:r>
          </a:p>
        </p:txBody>
      </p:sp>
      <p:pic>
        <p:nvPicPr>
          <p:cNvPr id="102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3FF8206-2573-4552-A750-214D5E585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39349"/>
            <a:ext cx="6780700" cy="45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5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19511-4072-4BC3-B40D-BCB52690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Раздробленность на территории Руси</a:t>
            </a:r>
          </a:p>
        </p:txBody>
      </p:sp>
      <p:pic>
        <p:nvPicPr>
          <p:cNvPr id="2050" name="Picture 2" descr="Раздробленность Руси в XII - 1-й четверти XIII веках">
            <a:extLst>
              <a:ext uri="{FF2B5EF4-FFF2-40B4-BE49-F238E27FC236}">
                <a16:creationId xmlns:a16="http://schemas.microsoft.com/office/drawing/2014/main" id="{C3070BD4-6799-4C3D-9EA8-CC5D76199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920" y="643469"/>
            <a:ext cx="539000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3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CF8-6466-476A-B379-2744D249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Городня (Гродно)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6880B-6FA4-448F-93FA-8FB16A726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упоминание – 1005 г. Крупный экономический и военный центр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культовое сооружение, храм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15538AFE-9F93-4ADF-A368-436FA294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09" y="2633472"/>
            <a:ext cx="10705533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5E43F-1C5B-48D1-8709-BE2ECB97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Русь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балты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A07DA-8CFD-4FAB-8C3B-703CF19AB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9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A4136-F7A6-44DE-BC65-75C7ADA3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Северо-западные земли Руси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005341D-3E16-44D2-B541-20E270D34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503" y="640080"/>
            <a:ext cx="567020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6E77F-D421-4036-AEE6-80B8096D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42C34-468E-4B89-ADD0-BCCCBAC3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7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4A48-D7E1-4C8A-B710-54CB2C91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F11A2-6BFD-427A-AB3D-B810D12D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2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6D544-2D28-4A2E-811F-E181161D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2B198-6CD7-4E1C-BBEE-55CFE0C6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9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C45AA-FB21-4D93-8A2E-6C2BB5EF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4C51B13-8ED6-46D7-AA9E-FE03C48E6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349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12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F1F7-4F43-47B3-957C-4732359C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Восточные земли в условиях раздробленности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3C70D-7457-438A-B21B-B3221A52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6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D7B0-DA4A-4059-B8CE-2833712A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Племена на территории Беларуси</a:t>
            </a:r>
          </a:p>
        </p:txBody>
      </p:sp>
      <p:pic>
        <p:nvPicPr>
          <p:cNvPr id="102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3FF8206-2573-4552-A750-214D5E585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39349"/>
            <a:ext cx="6780700" cy="45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4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19511-4072-4BC3-B40D-BCB52690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Раздробленность на территории Руси</a:t>
            </a:r>
          </a:p>
        </p:txBody>
      </p:sp>
      <p:pic>
        <p:nvPicPr>
          <p:cNvPr id="2050" name="Picture 2" descr="Раздробленность Руси в XII - 1-й четверти XIII веках">
            <a:extLst>
              <a:ext uri="{FF2B5EF4-FFF2-40B4-BE49-F238E27FC236}">
                <a16:creationId xmlns:a16="http://schemas.microsoft.com/office/drawing/2014/main" id="{C3070BD4-6799-4C3D-9EA8-CC5D76199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920" y="643469"/>
            <a:ext cx="539000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F4E11-ED0C-412E-A696-EC7D9CC4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Гомель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E58A5-881C-4185-B60F-9E3CD3308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Первое упоминание – 1142 г.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Гомель в древности и его история">
            <a:extLst>
              <a:ext uri="{FF2B5EF4-FFF2-40B4-BE49-F238E27FC236}">
                <a16:creationId xmlns:a16="http://schemas.microsoft.com/office/drawing/2014/main" id="{04EC4828-1243-4124-AAE0-992A5AD88B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9368" b="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2CBB9-4395-4789-AD87-87BED5AF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Бересте</a:t>
            </a:r>
            <a:r>
              <a:rPr lang="ru-RU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щина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2856-EE4A-4989-A6EC-13197E9F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47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D7B0-DA4A-4059-B8CE-2833712A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Племена на территории Беларуси</a:t>
            </a:r>
          </a:p>
        </p:txBody>
      </p:sp>
      <p:pic>
        <p:nvPicPr>
          <p:cNvPr id="102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3FF8206-2573-4552-A750-214D5E585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39349"/>
            <a:ext cx="6780700" cy="45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02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125</Words>
  <Application>Microsoft Office PowerPoint</Application>
  <PresentationFormat>Широкоэкранный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§ 11. Белорусские земли в условиях политической раздробленности</vt:lpstr>
      <vt:lpstr>Проверка д/з</vt:lpstr>
      <vt:lpstr>План урока</vt:lpstr>
      <vt:lpstr>1. Восточные земли в условиях раздробленности</vt:lpstr>
      <vt:lpstr>Племена на территории Беларуси</vt:lpstr>
      <vt:lpstr>Раздробленность на территории Руси</vt:lpstr>
      <vt:lpstr>Гомель </vt:lpstr>
      <vt:lpstr>2. Берестейщина</vt:lpstr>
      <vt:lpstr>Племена на территории Беларуси</vt:lpstr>
      <vt:lpstr>Раздробленность на территории Руси</vt:lpstr>
      <vt:lpstr>Брест (Берестье)</vt:lpstr>
      <vt:lpstr>3. Понеманье </vt:lpstr>
      <vt:lpstr>Племена на территории Беларуси</vt:lpstr>
      <vt:lpstr>Раздробленность на территории Руси</vt:lpstr>
      <vt:lpstr>Городня (Гродно)</vt:lpstr>
      <vt:lpstr>4. Русь и балты</vt:lpstr>
      <vt:lpstr>Северо-западные земли Руси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11. Белорусские земли в условиях политической раздробленности</dc:title>
  <dc:creator>Роман Жигалов</dc:creator>
  <cp:lastModifiedBy>Роман Жигалов</cp:lastModifiedBy>
  <cp:revision>1</cp:revision>
  <dcterms:created xsi:type="dcterms:W3CDTF">2022-01-15T06:30:47Z</dcterms:created>
  <dcterms:modified xsi:type="dcterms:W3CDTF">2022-01-15T06:49:11Z</dcterms:modified>
</cp:coreProperties>
</file>