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</p:sldMasterIdLst>
  <p:notesMasterIdLst>
    <p:notesMasterId r:id="rId15"/>
  </p:notesMasterIdLst>
  <p:sldIdLst>
    <p:sldId id="256" r:id="rId2"/>
    <p:sldId id="257" r:id="rId3"/>
    <p:sldId id="319" r:id="rId4"/>
    <p:sldId id="332" r:id="rId5"/>
    <p:sldId id="322" r:id="rId6"/>
    <p:sldId id="333" r:id="rId7"/>
    <p:sldId id="334" r:id="rId8"/>
    <p:sldId id="335" r:id="rId9"/>
    <p:sldId id="339" r:id="rId10"/>
    <p:sldId id="324" r:id="rId11"/>
    <p:sldId id="336" r:id="rId12"/>
    <p:sldId id="337" r:id="rId13"/>
    <p:sldId id="338" r:id="rId14"/>
  </p:sldIdLst>
  <p:sldSz cx="9144000" cy="5143500" type="screen16x9"/>
  <p:notesSz cx="6858000" cy="9945688"/>
  <p:embeddedFontLst>
    <p:embeddedFont>
      <p:font typeface="Open Sans" charset="0"/>
      <p:regular r:id="rId16"/>
      <p:bold r:id="rId17"/>
      <p:italic r:id="rId18"/>
      <p:boldItalic r:id="rId19"/>
    </p:embeddedFont>
    <p:embeddedFont>
      <p:font typeface="Wingdings 3" pitchFamily="18" charset="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entury Gothic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lmVXbxK3EfBSDm3DBy4YWlsL5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-102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4725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9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908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86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0760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72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8924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089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6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017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03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6619-1BB2-443E-84B6-0D4091C572BE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5C0B-79FB-4C64-A677-CA124BA9E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0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9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190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358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142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747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658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839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817244" y="1294445"/>
            <a:ext cx="7832240" cy="190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МИРОВОЕ </a:t>
            </a:r>
            <a:b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</a:b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СООБЩЕСТВО </a:t>
            </a:r>
            <a:b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</a:b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В </a:t>
            </a:r>
            <a:r>
              <a:rPr lang="en-US" sz="4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XXI 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ВЕКЕ</a:t>
            </a:r>
            <a:endParaRPr sz="4800" dirty="0">
              <a:solidFill>
                <a:srgbClr val="7030A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2100890" y="3592386"/>
            <a:ext cx="5561691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Мискевич Светлана Викторовна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ГУО «Средняя школа №34 </a:t>
            </a:r>
            <a:r>
              <a:rPr lang="ru-RU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г.Бобруйска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EFF764-F112-4974-A69D-71DE64CF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247" y="204171"/>
            <a:ext cx="8520600" cy="1274857"/>
          </a:xfrm>
        </p:spPr>
        <p:txBody>
          <a:bodyPr/>
          <a:lstStyle/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Странами-донорами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точки зрения международной миграции, являются страны-поставщики рабочей силы на мировой рынок труда, 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страны-реципиенты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страны, которые постоянно принимают иммигрантов, приезжающих для получения работы или для самостоятельной деятельности.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np-aaii.ru/img/3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53" y="243838"/>
            <a:ext cx="6400800" cy="45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99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8267" y="379132"/>
            <a:ext cx="6862059" cy="12261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МИГРАЦИЯ ЗАТРАГИВАЕТ БЕЛАРУСЬ? </a:t>
            </a:r>
          </a:p>
        </p:txBody>
      </p:sp>
      <p:pic>
        <p:nvPicPr>
          <p:cNvPr id="7172" name="Picture 4" descr="https://upload.wikimedia.org/wikipedia/commons/thumb/6/61/2021_Belarus-EU_border_crisis_-_general_map.png/1280px-2021_Belarus-EU_border_crisis_-_general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55" y="1555239"/>
            <a:ext cx="4641468" cy="34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1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9894" y="433318"/>
            <a:ext cx="6862059" cy="12261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 в.3 с.70 (письменно),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желанию выполнить мини-проект «Беларусь в мировых рейтингах» в форме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инфографики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схемы </a:t>
            </a:r>
          </a:p>
        </p:txBody>
      </p:sp>
    </p:spTree>
    <p:extLst>
      <p:ext uri="{BB962C8B-B14F-4D97-AF65-F5344CB8AC3E}">
        <p14:creationId xmlns:p14="http://schemas.microsoft.com/office/powerpoint/2010/main" val="379404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475510" y="1453789"/>
            <a:ext cx="8520600" cy="249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БЕЛАРУСЬ В МИРОВЫХ РЕЙТИНГАХ: ГДЕ РОСТ, А ГДЕ СНИЖЕНИЕ?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                               </a:t>
            </a:r>
          </a:p>
          <a:p>
            <a:pPr marL="114300" lvl="0" indent="0" algn="ctr"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									</a:t>
            </a:r>
            <a:endParaRPr sz="4000" b="0" i="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455" y="119586"/>
            <a:ext cx="75179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 defTabSz="342900">
              <a:lnSpc>
                <a:spcPct val="115000"/>
              </a:lnSpc>
              <a:buClr>
                <a:srgbClr val="A53010"/>
              </a:buClr>
              <a:buSzPts val="1800"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ПРОБЛЕМНЫЙ ВОПРОС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152" y="270758"/>
            <a:ext cx="7309347" cy="1031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МНОГООБРАЗИЕ СОВРЕМЕННОГО МИРА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culture.ru/storage/images/93e88f0e71e1b645ec1c7132276d4bee/c7cae9d62b12fdb08298dc7174de2f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7" y="2010758"/>
            <a:ext cx="3062299" cy="2043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jauchitel.ru/wp-content/uploads/2016/08/Buddizm.-Kolla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15" y="1988009"/>
            <a:ext cx="2649723" cy="1987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4.depositphotos.com/4428871/23381/v/1600/depositphotos_233810962-stock-illustration-hola-hello-greeting-spanish-wor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/>
        </p:blipFill>
        <p:spPr bwMode="auto">
          <a:xfrm>
            <a:off x="3361005" y="2010758"/>
            <a:ext cx="2608226" cy="1964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1921" y="4232093"/>
            <a:ext cx="3447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7,7 млрд человек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4677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8018" y="595878"/>
            <a:ext cx="7309347" cy="1031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t="5750" r="16090" b="12501"/>
          <a:stretch/>
        </p:blipFill>
        <p:spPr bwMode="auto">
          <a:xfrm>
            <a:off x="1171788" y="284480"/>
            <a:ext cx="6827520" cy="463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18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4" t="14885" r="17063" b="16327"/>
          <a:stretch/>
        </p:blipFill>
        <p:spPr bwMode="auto">
          <a:xfrm>
            <a:off x="453814" y="130715"/>
            <a:ext cx="8202505" cy="48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24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6080" y="650065"/>
            <a:ext cx="5006166" cy="1031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ВВП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4668" y="2416839"/>
            <a:ext cx="3447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ВНП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7042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presentation.ru/documents/46f2cda88d37e0a33e3bda5cffcce1ad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20023" r="-1422" b="10667"/>
          <a:stretch/>
        </p:blipFill>
        <p:spPr bwMode="auto">
          <a:xfrm>
            <a:off x="431022" y="480907"/>
            <a:ext cx="8123698" cy="42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64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094" y="3637105"/>
            <a:ext cx="6862059" cy="1031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МИГРАЦИЯ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work-garant.com/wp-content/uploads/2017/04/trudovaya-migrat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58746"/>
            <a:ext cx="5371253" cy="32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27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nts-shop.by/upload/medialibrary/677/6771c715a41141aae25a53c3f53cb9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2" y="388461"/>
            <a:ext cx="5290600" cy="461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900853" y="1341120"/>
            <a:ext cx="2302934" cy="616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3173" y="2695787"/>
            <a:ext cx="3637280" cy="2167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386772" y="221385"/>
            <a:ext cx="3447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ЭММИГРАЦИЯ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МИГРАЦИЯ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6601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109</Words>
  <Application>Microsoft Office PowerPoint</Application>
  <PresentationFormat>Экран (16:9)</PresentationFormat>
  <Paragraphs>22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Open Sans</vt:lpstr>
      <vt:lpstr>Wingdings 3</vt:lpstr>
      <vt:lpstr>Calibri</vt:lpstr>
      <vt:lpstr>Century Gothic</vt:lpstr>
      <vt:lpstr>Times New Roman</vt:lpstr>
      <vt:lpstr>Corsiva</vt:lpstr>
      <vt:lpstr>Легкий дым</vt:lpstr>
      <vt:lpstr>МИРОВОЕ  СООБЩЕСТВО  В XXI ВЕКЕ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ИНФОРМАЦИИ В СОВРЕМЕННЫХ УЧЕБНЫХ ПОСОБИЯХ ПО УЧЕБНЫМ ПРЕДМЕТАМ КАК ЭФФЕКТИВНОЕ СРЕДСТВО ФОРМИРОВАНИЕ ПРЕДМЕТНЫХ И МЕТАПРЕДМЕТНЫХ КОМПЕТЕНЦИЙ УЧАЩИХСЯ</dc:title>
  <dc:creator>user</dc:creator>
  <cp:lastModifiedBy>user</cp:lastModifiedBy>
  <cp:revision>8</cp:revision>
  <dcterms:modified xsi:type="dcterms:W3CDTF">2021-11-07T13:02:40Z</dcterms:modified>
</cp:coreProperties>
</file>