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25869"/>
          <a:stretch/>
        </p:blipFill>
        <p:spPr bwMode="auto">
          <a:xfrm>
            <a:off x="232156" y="908720"/>
            <a:ext cx="88884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8372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1196752"/>
            <a:ext cx="914644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4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80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4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48680"/>
            <a:ext cx="886448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63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9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7</cp:revision>
  <dcterms:created xsi:type="dcterms:W3CDTF">2024-07-05T13:12:07Z</dcterms:created>
  <dcterms:modified xsi:type="dcterms:W3CDTF">2024-08-19T07:32:00Z</dcterms:modified>
</cp:coreProperties>
</file>