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78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71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78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26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93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48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69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070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65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89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88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2E01E-7891-4EB3-A135-094C341475DA}" type="datetimeFigureOut">
              <a:rPr lang="ru-RU" smtClean="0"/>
              <a:t>12.02.2023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BE3FC-4E09-414E-9FB9-F1A0DDCB46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76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§27. Общество и культура Древнего Китая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42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029" y="0"/>
            <a:ext cx="6063661" cy="679598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916218" y="2096655"/>
            <a:ext cx="2142837" cy="766618"/>
          </a:xfrm>
          <a:prstGeom prst="rect">
            <a:avLst/>
          </a:prstGeom>
          <a:solidFill>
            <a:srgbClr val="FEF3E0"/>
          </a:solidFill>
          <a:ln>
            <a:solidFill>
              <a:srgbClr val="FEF3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840022" y="3505200"/>
            <a:ext cx="2366814" cy="766618"/>
          </a:xfrm>
          <a:prstGeom prst="rect">
            <a:avLst/>
          </a:prstGeom>
          <a:solidFill>
            <a:srgbClr val="FEF3E0"/>
          </a:solidFill>
          <a:ln>
            <a:solidFill>
              <a:srgbClr val="FEF3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348181" y="4844474"/>
            <a:ext cx="3209637" cy="766618"/>
          </a:xfrm>
          <a:prstGeom prst="rect">
            <a:avLst/>
          </a:prstGeom>
          <a:solidFill>
            <a:srgbClr val="FEF3E0"/>
          </a:solidFill>
          <a:ln>
            <a:solidFill>
              <a:srgbClr val="FEF3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19865" y="6154716"/>
            <a:ext cx="1607127" cy="366158"/>
          </a:xfrm>
          <a:prstGeom prst="rect">
            <a:avLst/>
          </a:prstGeom>
          <a:solidFill>
            <a:srgbClr val="FEF3E0"/>
          </a:solidFill>
          <a:ln>
            <a:solidFill>
              <a:srgbClr val="FEF3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87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43527"/>
          </a:xfrm>
        </p:spPr>
        <p:txBody>
          <a:bodyPr/>
          <a:lstStyle/>
          <a:p>
            <a:r>
              <a:rPr lang="ru-RU" dirty="0" smtClean="0"/>
              <a:t>Император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1320800"/>
            <a:ext cx="3932237" cy="55372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Во главе Китая стоял </a:t>
            </a:r>
            <a:r>
              <a:rPr lang="ru-RU" sz="2800" b="1" dirty="0" smtClean="0"/>
              <a:t>император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/>
              <a:t>Императора в Китаем называли «Сыном неба»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Он обладал неограниченной властью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u-RU" sz="2800" b="1" dirty="0"/>
          </a:p>
        </p:txBody>
      </p:sp>
      <p:pic>
        <p:nvPicPr>
          <p:cNvPr id="1026" name="Picture 2" descr="У-ди — Википедия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98" b="20998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72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43527"/>
          </a:xfrm>
        </p:spPr>
        <p:txBody>
          <a:bodyPr/>
          <a:lstStyle/>
          <a:p>
            <a:r>
              <a:rPr lang="ru-RU" dirty="0" smtClean="0"/>
              <a:t>Ранги</a:t>
            </a:r>
            <a:endParaRPr lang="ru-RU" dirty="0"/>
          </a:p>
        </p:txBody>
      </p:sp>
      <p:pic>
        <p:nvPicPr>
          <p:cNvPr id="2" name="Рисунок 1"/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 l="-13860" t="8207" r="677" b="15615"/>
          <a:stretch/>
        </p:blipFill>
        <p:spPr>
          <a:prstGeom prst="rect">
            <a:avLst/>
          </a:prstGeom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1320800"/>
            <a:ext cx="3932237" cy="55372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/>
              <a:t>Общество Китая делилось на ранги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От ранга зависело положение в обществе и права человека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Наиболее бесправными были рабы. Становились ими чаще всего из-за долгов и преступление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5079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4352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Конфуций (551-479 гг. до н.э.)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1320800"/>
            <a:ext cx="3932237" cy="55372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/>
              <a:t>Один из великих китайских мыслителей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Его учение носило название </a:t>
            </a:r>
            <a:r>
              <a:rPr lang="ru-RU" sz="2800" i="1" dirty="0" smtClean="0"/>
              <a:t>конфуцианство</a:t>
            </a:r>
            <a:r>
              <a:rPr lang="ru-RU" sz="2800" dirty="0" smtClean="0"/>
              <a:t>. На стр. 117-118 давайте прочтём о нём</a:t>
            </a:r>
            <a:endParaRPr lang="ru-RU" sz="2800" dirty="0"/>
          </a:p>
        </p:txBody>
      </p:sp>
      <p:pic>
        <p:nvPicPr>
          <p:cNvPr id="2050" name="Picture 2" descr="Конфуций — Википедия"/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11088" r="150" b="33092"/>
          <a:stretch/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4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43527"/>
          </a:xfrm>
        </p:spPr>
        <p:txBody>
          <a:bodyPr/>
          <a:lstStyle/>
          <a:p>
            <a:r>
              <a:rPr lang="ru-RU" dirty="0" smtClean="0"/>
              <a:t>Письменность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1320800"/>
            <a:ext cx="3932237" cy="5537200"/>
          </a:xfrm>
        </p:spPr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b="1" dirty="0" smtClean="0"/>
              <a:t>Письменность китайцев называется иероглифы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Из-за сложности этого письма появилось целое искусство красивого написания – </a:t>
            </a:r>
            <a:r>
              <a:rPr lang="ru-RU" sz="2800" b="1" dirty="0" smtClean="0"/>
              <a:t>каллиграфия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Найдите в п.3 на стр. 118 информацию о искусстве каллиграфии</a:t>
            </a:r>
          </a:p>
        </p:txBody>
      </p:sp>
      <p:pic>
        <p:nvPicPr>
          <p:cNvPr id="3074" name="Picture 2" descr="Китайские иероглифы. Принципы формирования. Упрощения. Каллиграфия | Клуб  восточной культуры &quot;Две империи&quot;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4" r="757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57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43527"/>
          </a:xfrm>
        </p:spPr>
        <p:txBody>
          <a:bodyPr/>
          <a:lstStyle/>
          <a:p>
            <a:r>
              <a:rPr lang="ru-RU" dirty="0" smtClean="0"/>
              <a:t>Наука и культура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839788" y="1320800"/>
            <a:ext cx="3932237" cy="55372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Особенно развиты были у китайцев математика и астрономия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Они создали очень точный лунно-солнечный календарь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/>
              <a:t>Однако не только его создали в Китае. </a:t>
            </a:r>
            <a:r>
              <a:rPr lang="ru-RU" sz="2800" b="1" dirty="0" smtClean="0"/>
              <a:t>С помощью текста параграфа найдите и зачитайте, какие изобретения ролом из Китая</a:t>
            </a:r>
            <a:endParaRPr lang="ru-RU" sz="2800" b="1" dirty="0"/>
          </a:p>
        </p:txBody>
      </p:sp>
      <p:pic>
        <p:nvPicPr>
          <p:cNvPr id="4098" name="Picture 2" descr="https://upload.wikimedia.org/wikipedia/commons/0/09/Chinese_Calendar%28Daoguang_15%29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41" b="23641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294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 повторять §24-29, обобщающий тест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72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1)Кто управлял государством в Китае? </a:t>
            </a:r>
            <a:br>
              <a:rPr lang="ru-RU" dirty="0" smtClean="0"/>
            </a:br>
            <a:r>
              <a:rPr lang="ru-RU" dirty="0" smtClean="0"/>
              <a:t>2) На что делилось общество в Китае?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07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268" y="886691"/>
            <a:ext cx="10515600" cy="446087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3)Как можно было повысить свой ранг? </a:t>
            </a:r>
            <a:br>
              <a:rPr lang="ru-RU" dirty="0" smtClean="0"/>
            </a:br>
            <a:r>
              <a:rPr lang="ru-RU" dirty="0" smtClean="0"/>
              <a:t>4) Назовите имя одного из важнейших философов Китая, а также название его учения </a:t>
            </a:r>
            <a:br>
              <a:rPr lang="ru-RU" dirty="0" smtClean="0"/>
            </a:br>
            <a:r>
              <a:rPr lang="ru-RU" dirty="0" smtClean="0"/>
              <a:t>5)Как называется китайская письменность?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8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168</Words>
  <Application>Microsoft Office PowerPoint</Application>
  <PresentationFormat>Широкоэкранный</PresentationFormat>
  <Paragraphs>23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§27. Общество и культура Древнего Китая </vt:lpstr>
      <vt:lpstr>Император </vt:lpstr>
      <vt:lpstr>Ранги</vt:lpstr>
      <vt:lpstr>Конфуций (551-479 гг. до н.э.)</vt:lpstr>
      <vt:lpstr>Письменность </vt:lpstr>
      <vt:lpstr>Наука и культура</vt:lpstr>
      <vt:lpstr>Домашнее задание: повторять §24-29, обобщающий тест</vt:lpstr>
      <vt:lpstr>1)Кто управлял государством в Китае?  2) На что делилось общество в Китае? </vt:lpstr>
      <vt:lpstr>3)Как можно было повысить свой ранг?  4) Назовите имя одного из важнейших философов Китая, а также название его учения  5)Как называется китайская письменность?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§27. Общество и культура Древнего Китая </dc:title>
  <dc:creator>Uladzislau Kasakou</dc:creator>
  <cp:lastModifiedBy>Uladzislau Kasakou</cp:lastModifiedBy>
  <cp:revision>6</cp:revision>
  <dcterms:created xsi:type="dcterms:W3CDTF">2023-01-15T10:56:50Z</dcterms:created>
  <dcterms:modified xsi:type="dcterms:W3CDTF">2023-02-12T08:10:08Z</dcterms:modified>
</cp:coreProperties>
</file>