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1\Downloads\2025-03-16_22-10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9" y="1247836"/>
            <a:ext cx="8946951" cy="33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0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1\Downloads\2025-03-16_22-15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250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8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\Downloads\2025-03-16_22-11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385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1\Downloads\2025-03-16_22-11-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" y="1340768"/>
            <a:ext cx="9018711" cy="28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4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1\Downloads\2025-03-16_22-13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" y="764704"/>
            <a:ext cx="89820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1\Downloads\2025-03-16_22-13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89013"/>
            <a:ext cx="86487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4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1\Downloads\2025-03-16_22-13-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9268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7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\Downloads\2025-03-16_22-3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9" y="585786"/>
            <a:ext cx="89916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5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111\Downloads\2025-03-16_22-17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4" y="1164788"/>
            <a:ext cx="9046865" cy="32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3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111\Downloads\2025-03-16_22-18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0" y="1412776"/>
            <a:ext cx="9003880" cy="37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19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2</cp:revision>
  <dcterms:created xsi:type="dcterms:W3CDTF">2025-03-16T19:15:51Z</dcterms:created>
  <dcterms:modified xsi:type="dcterms:W3CDTF">2025-03-16T19:32:30Z</dcterms:modified>
</cp:coreProperties>
</file>