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C04E4-2802-4D86-ACEE-B6CC6699521C}" v="5" dt="2022-10-25T13:55:45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Жигалов" userId="0d3bd4b38cf0220e" providerId="LiveId" clId="{60FC04E4-2802-4D86-ACEE-B6CC6699521C}"/>
    <pc:docChg chg="undo custSel addSld modSld">
      <pc:chgData name="Роман Жигалов" userId="0d3bd4b38cf0220e" providerId="LiveId" clId="{60FC04E4-2802-4D86-ACEE-B6CC6699521C}" dt="2022-10-25T13:55:48.437" v="913" actId="26606"/>
      <pc:docMkLst>
        <pc:docMk/>
      </pc:docMkLst>
      <pc:sldChg chg="modSp new mod">
        <pc:chgData name="Роман Жигалов" userId="0d3bd4b38cf0220e" providerId="LiveId" clId="{60FC04E4-2802-4D86-ACEE-B6CC6699521C}" dt="2022-10-25T13:42:05.652" v="17" actId="20577"/>
        <pc:sldMkLst>
          <pc:docMk/>
          <pc:sldMk cId="3427806812" sldId="256"/>
        </pc:sldMkLst>
        <pc:spChg chg="mod">
          <ac:chgData name="Роман Жигалов" userId="0d3bd4b38cf0220e" providerId="LiveId" clId="{60FC04E4-2802-4D86-ACEE-B6CC6699521C}" dt="2022-10-25T13:42:05.652" v="17" actId="20577"/>
          <ac:spMkLst>
            <pc:docMk/>
            <pc:sldMk cId="3427806812" sldId="256"/>
            <ac:spMk id="2" creationId="{EA56490C-6921-32FA-B6F1-43CDCBFAA1BF}"/>
          </ac:spMkLst>
        </pc:spChg>
      </pc:sldChg>
      <pc:sldChg chg="addSp modSp new mod setBg">
        <pc:chgData name="Роман Жигалов" userId="0d3bd4b38cf0220e" providerId="LiveId" clId="{60FC04E4-2802-4D86-ACEE-B6CC6699521C}" dt="2022-10-25T13:42:17.745" v="23" actId="26606"/>
        <pc:sldMkLst>
          <pc:docMk/>
          <pc:sldMk cId="116762373" sldId="257"/>
        </pc:sldMkLst>
        <pc:spChg chg="mod">
          <ac:chgData name="Роман Жигалов" userId="0d3bd4b38cf0220e" providerId="LiveId" clId="{60FC04E4-2802-4D86-ACEE-B6CC6699521C}" dt="2022-10-25T13:42:17.745" v="23" actId="26606"/>
          <ac:spMkLst>
            <pc:docMk/>
            <pc:sldMk cId="116762373" sldId="257"/>
            <ac:spMk id="2" creationId="{9E73E0C6-99AA-D996-79DA-11F30AD6293B}"/>
          </ac:spMkLst>
        </pc:spChg>
        <pc:spChg chg="mod">
          <ac:chgData name="Роман Жигалов" userId="0d3bd4b38cf0220e" providerId="LiveId" clId="{60FC04E4-2802-4D86-ACEE-B6CC6699521C}" dt="2022-10-25T13:42:17.745" v="23" actId="26606"/>
          <ac:spMkLst>
            <pc:docMk/>
            <pc:sldMk cId="116762373" sldId="257"/>
            <ac:spMk id="3" creationId="{93C816C9-E83E-1FA4-28D8-93BBC21A7CFB}"/>
          </ac:spMkLst>
        </pc:spChg>
        <pc:spChg chg="add">
          <ac:chgData name="Роман Жигалов" userId="0d3bd4b38cf0220e" providerId="LiveId" clId="{60FC04E4-2802-4D86-ACEE-B6CC6699521C}" dt="2022-10-25T13:42:17.745" v="23" actId="26606"/>
          <ac:spMkLst>
            <pc:docMk/>
            <pc:sldMk cId="116762373" sldId="257"/>
            <ac:spMk id="8" creationId="{4522B21E-B2B9-4C72-9A71-C87EFD137480}"/>
          </ac:spMkLst>
        </pc:spChg>
        <pc:spChg chg="add">
          <ac:chgData name="Роман Жигалов" userId="0d3bd4b38cf0220e" providerId="LiveId" clId="{60FC04E4-2802-4D86-ACEE-B6CC6699521C}" dt="2022-10-25T13:42:17.745" v="23" actId="26606"/>
          <ac:spMkLst>
            <pc:docMk/>
            <pc:sldMk cId="116762373" sldId="257"/>
            <ac:spMk id="10" creationId="{5EB7D2A2-F448-44D4-938C-DC84CBCB3B1E}"/>
          </ac:spMkLst>
        </pc:spChg>
        <pc:spChg chg="add">
          <ac:chgData name="Роман Жигалов" userId="0d3bd4b38cf0220e" providerId="LiveId" clId="{60FC04E4-2802-4D86-ACEE-B6CC6699521C}" dt="2022-10-25T13:42:17.745" v="23" actId="26606"/>
          <ac:spMkLst>
            <pc:docMk/>
            <pc:sldMk cId="116762373" sldId="257"/>
            <ac:spMk id="12" creationId="{871AEA07-1E14-44B4-8E55-64EF049CD66F}"/>
          </ac:spMkLst>
        </pc:spChg>
        <pc:cxnChg chg="add">
          <ac:chgData name="Роман Жигалов" userId="0d3bd4b38cf0220e" providerId="LiveId" clId="{60FC04E4-2802-4D86-ACEE-B6CC6699521C}" dt="2022-10-25T13:42:17.745" v="23" actId="26606"/>
          <ac:cxnSpMkLst>
            <pc:docMk/>
            <pc:sldMk cId="116762373" sldId="257"/>
            <ac:cxnSpMk id="14" creationId="{F7C8EA93-3210-4C62-99E9-153C275E3A87}"/>
          </ac:cxnSpMkLst>
        </pc:cxnChg>
      </pc:sldChg>
      <pc:sldChg chg="addSp delSp modSp new mod setBg">
        <pc:chgData name="Роман Жигалов" userId="0d3bd4b38cf0220e" providerId="LiveId" clId="{60FC04E4-2802-4D86-ACEE-B6CC6699521C}" dt="2022-10-25T13:43:11.413" v="96" actId="26606"/>
        <pc:sldMkLst>
          <pc:docMk/>
          <pc:sldMk cId="1054549105" sldId="258"/>
        </pc:sldMkLst>
        <pc:spChg chg="mod">
          <ac:chgData name="Роман Жигалов" userId="0d3bd4b38cf0220e" providerId="LiveId" clId="{60FC04E4-2802-4D86-ACEE-B6CC6699521C}" dt="2022-10-25T13:43:11.413" v="96" actId="26606"/>
          <ac:spMkLst>
            <pc:docMk/>
            <pc:sldMk cId="1054549105" sldId="258"/>
            <ac:spMk id="2" creationId="{3AE1CD27-0177-E30D-8F97-9C2392A95573}"/>
          </ac:spMkLst>
        </pc:spChg>
        <pc:spChg chg="del">
          <ac:chgData name="Роман Жигалов" userId="0d3bd4b38cf0220e" providerId="LiveId" clId="{60FC04E4-2802-4D86-ACEE-B6CC6699521C}" dt="2022-10-25T13:43:06.966" v="95"/>
          <ac:spMkLst>
            <pc:docMk/>
            <pc:sldMk cId="1054549105" sldId="258"/>
            <ac:spMk id="3" creationId="{8BA2A7F1-2557-3BF6-9387-AA84DB8F7CBC}"/>
          </ac:spMkLst>
        </pc:spChg>
        <pc:spChg chg="add">
          <ac:chgData name="Роман Жигалов" userId="0d3bd4b38cf0220e" providerId="LiveId" clId="{60FC04E4-2802-4D86-ACEE-B6CC6699521C}" dt="2022-10-25T13:43:11.413" v="96" actId="26606"/>
          <ac:spMkLst>
            <pc:docMk/>
            <pc:sldMk cId="1054549105" sldId="258"/>
            <ac:spMk id="1031" creationId="{9B7AD9F6-8CE7-4299-8FC6-328F4DCD3FF9}"/>
          </ac:spMkLst>
        </pc:spChg>
        <pc:spChg chg="add">
          <ac:chgData name="Роман Жигалов" userId="0d3bd4b38cf0220e" providerId="LiveId" clId="{60FC04E4-2802-4D86-ACEE-B6CC6699521C}" dt="2022-10-25T13:43:11.413" v="96" actId="26606"/>
          <ac:spMkLst>
            <pc:docMk/>
            <pc:sldMk cId="1054549105" sldId="258"/>
            <ac:spMk id="1033" creationId="{F49775AF-8896-43EE-92C6-83497D6DC56F}"/>
          </ac:spMkLst>
        </pc:spChg>
        <pc:picChg chg="add mod">
          <ac:chgData name="Роман Жигалов" userId="0d3bd4b38cf0220e" providerId="LiveId" clId="{60FC04E4-2802-4D86-ACEE-B6CC6699521C}" dt="2022-10-25T13:43:11.413" v="96" actId="26606"/>
          <ac:picMkLst>
            <pc:docMk/>
            <pc:sldMk cId="1054549105" sldId="258"/>
            <ac:picMk id="1026" creationId="{B47A4D88-0572-4402-0006-EA1031BA9CBF}"/>
          </ac:picMkLst>
        </pc:picChg>
      </pc:sldChg>
      <pc:sldChg chg="addSp delSp modSp new mod setBg">
        <pc:chgData name="Роман Жигалов" userId="0d3bd4b38cf0220e" providerId="LiveId" clId="{60FC04E4-2802-4D86-ACEE-B6CC6699521C}" dt="2022-10-25T13:45:07.998" v="320" actId="26606"/>
        <pc:sldMkLst>
          <pc:docMk/>
          <pc:sldMk cId="2416022358" sldId="259"/>
        </pc:sldMkLst>
        <pc:spChg chg="mod">
          <ac:chgData name="Роман Жигалов" userId="0d3bd4b38cf0220e" providerId="LiveId" clId="{60FC04E4-2802-4D86-ACEE-B6CC6699521C}" dt="2022-10-25T13:45:07.998" v="320" actId="26606"/>
          <ac:spMkLst>
            <pc:docMk/>
            <pc:sldMk cId="2416022358" sldId="259"/>
            <ac:spMk id="2" creationId="{960CECC5-8F52-6C55-91CC-B369EDB43282}"/>
          </ac:spMkLst>
        </pc:spChg>
        <pc:spChg chg="mod">
          <ac:chgData name="Роман Жигалов" userId="0d3bd4b38cf0220e" providerId="LiveId" clId="{60FC04E4-2802-4D86-ACEE-B6CC6699521C}" dt="2022-10-25T13:45:07.998" v="320" actId="26606"/>
          <ac:spMkLst>
            <pc:docMk/>
            <pc:sldMk cId="2416022358" sldId="259"/>
            <ac:spMk id="3" creationId="{C2166824-DDF5-9870-F65A-A4B9AD2E8B45}"/>
          </ac:spMkLst>
        </pc:spChg>
        <pc:spChg chg="add del">
          <ac:chgData name="Роман Жигалов" userId="0d3bd4b38cf0220e" providerId="LiveId" clId="{60FC04E4-2802-4D86-ACEE-B6CC6699521C}" dt="2022-10-25T13:45:06.982" v="317" actId="26606"/>
          <ac:spMkLst>
            <pc:docMk/>
            <pc:sldMk cId="2416022358" sldId="259"/>
            <ac:spMk id="8" creationId="{777A147A-9ED8-46B4-8660-1B3C2AA880B5}"/>
          </ac:spMkLst>
        </pc:spChg>
        <pc:spChg chg="add del">
          <ac:chgData name="Роман Жигалов" userId="0d3bd4b38cf0220e" providerId="LiveId" clId="{60FC04E4-2802-4D86-ACEE-B6CC6699521C}" dt="2022-10-25T13:45:06.982" v="317" actId="26606"/>
          <ac:spMkLst>
            <pc:docMk/>
            <pc:sldMk cId="2416022358" sldId="259"/>
            <ac:spMk id="10" creationId="{5D6C15A0-C087-4593-8414-2B4EC1CDC3DE}"/>
          </ac:spMkLst>
        </pc:spChg>
        <pc:spChg chg="add del">
          <ac:chgData name="Роман Жигалов" userId="0d3bd4b38cf0220e" providerId="LiveId" clId="{60FC04E4-2802-4D86-ACEE-B6CC6699521C}" dt="2022-10-25T13:45:07.996" v="319" actId="26606"/>
          <ac:spMkLst>
            <pc:docMk/>
            <pc:sldMk cId="2416022358" sldId="259"/>
            <ac:spMk id="14" creationId="{B6CDA21F-E7AF-4C75-8395-33F58D5B0E45}"/>
          </ac:spMkLst>
        </pc:spChg>
        <pc:spChg chg="add del">
          <ac:chgData name="Роман Жигалов" userId="0d3bd4b38cf0220e" providerId="LiveId" clId="{60FC04E4-2802-4D86-ACEE-B6CC6699521C}" dt="2022-10-25T13:45:07.996" v="319" actId="26606"/>
          <ac:spMkLst>
            <pc:docMk/>
            <pc:sldMk cId="2416022358" sldId="259"/>
            <ac:spMk id="15" creationId="{D5B0017B-2ECA-49AF-B397-DC140825DF8D}"/>
          </ac:spMkLst>
        </pc:spChg>
        <pc:spChg chg="add">
          <ac:chgData name="Роман Жигалов" userId="0d3bd4b38cf0220e" providerId="LiveId" clId="{60FC04E4-2802-4D86-ACEE-B6CC6699521C}" dt="2022-10-25T13:45:07.998" v="320" actId="26606"/>
          <ac:spMkLst>
            <pc:docMk/>
            <pc:sldMk cId="2416022358" sldId="259"/>
            <ac:spMk id="19" creationId="{777A147A-9ED8-46B4-8660-1B3C2AA880B5}"/>
          </ac:spMkLst>
        </pc:spChg>
        <pc:spChg chg="add">
          <ac:chgData name="Роман Жигалов" userId="0d3bd4b38cf0220e" providerId="LiveId" clId="{60FC04E4-2802-4D86-ACEE-B6CC6699521C}" dt="2022-10-25T13:45:07.998" v="320" actId="26606"/>
          <ac:spMkLst>
            <pc:docMk/>
            <pc:sldMk cId="2416022358" sldId="259"/>
            <ac:spMk id="20" creationId="{5D6C15A0-C087-4593-8414-2B4EC1CDC3DE}"/>
          </ac:spMkLst>
        </pc:spChg>
        <pc:grpChg chg="add del">
          <ac:chgData name="Роман Жигалов" userId="0d3bd4b38cf0220e" providerId="LiveId" clId="{60FC04E4-2802-4D86-ACEE-B6CC6699521C}" dt="2022-10-25T13:45:07.996" v="319" actId="26606"/>
          <ac:grpSpMkLst>
            <pc:docMk/>
            <pc:sldMk cId="2416022358" sldId="259"/>
            <ac:grpSpMk id="16" creationId="{AE1C45F0-260A-458C-96ED-C1F6D2151219}"/>
          </ac:grpSpMkLst>
        </pc:grpChg>
        <pc:cxnChg chg="add del">
          <ac:chgData name="Роман Жигалов" userId="0d3bd4b38cf0220e" providerId="LiveId" clId="{60FC04E4-2802-4D86-ACEE-B6CC6699521C}" dt="2022-10-25T13:45:07.996" v="319" actId="26606"/>
          <ac:cxnSpMkLst>
            <pc:docMk/>
            <pc:sldMk cId="2416022358" sldId="259"/>
            <ac:cxnSpMk id="17" creationId="{6CF1BAF6-AD41-4082-B212-8A1F9A2E8779}"/>
          </ac:cxnSpMkLst>
        </pc:cxnChg>
      </pc:sldChg>
      <pc:sldChg chg="addSp modSp new mod setBg">
        <pc:chgData name="Роман Жигалов" userId="0d3bd4b38cf0220e" providerId="LiveId" clId="{60FC04E4-2802-4D86-ACEE-B6CC6699521C}" dt="2022-10-25T13:49:01.569" v="519" actId="20577"/>
        <pc:sldMkLst>
          <pc:docMk/>
          <pc:sldMk cId="398999592" sldId="260"/>
        </pc:sldMkLst>
        <pc:spChg chg="mod">
          <ac:chgData name="Роман Жигалов" userId="0d3bd4b38cf0220e" providerId="LiveId" clId="{60FC04E4-2802-4D86-ACEE-B6CC6699521C}" dt="2022-10-25T13:49:01.569" v="519" actId="20577"/>
          <ac:spMkLst>
            <pc:docMk/>
            <pc:sldMk cId="398999592" sldId="260"/>
            <ac:spMk id="2" creationId="{3E87A4CC-2D13-09B5-97B6-5D7AAFD11B48}"/>
          </ac:spMkLst>
        </pc:spChg>
        <pc:spChg chg="mod">
          <ac:chgData name="Роман Жигалов" userId="0d3bd4b38cf0220e" providerId="LiveId" clId="{60FC04E4-2802-4D86-ACEE-B6CC6699521C}" dt="2022-10-25T13:47:37.766" v="424" actId="26606"/>
          <ac:spMkLst>
            <pc:docMk/>
            <pc:sldMk cId="398999592" sldId="260"/>
            <ac:spMk id="3" creationId="{36FFAD74-4AFE-3AA1-5834-F750BD81937E}"/>
          </ac:spMkLst>
        </pc:spChg>
        <pc:spChg chg="add">
          <ac:chgData name="Роман Жигалов" userId="0d3bd4b38cf0220e" providerId="LiveId" clId="{60FC04E4-2802-4D86-ACEE-B6CC6699521C}" dt="2022-10-25T13:47:37.766" v="424" actId="26606"/>
          <ac:spMkLst>
            <pc:docMk/>
            <pc:sldMk cId="398999592" sldId="260"/>
            <ac:spMk id="8" creationId="{777A147A-9ED8-46B4-8660-1B3C2AA880B5}"/>
          </ac:spMkLst>
        </pc:spChg>
        <pc:spChg chg="add">
          <ac:chgData name="Роман Жигалов" userId="0d3bd4b38cf0220e" providerId="LiveId" clId="{60FC04E4-2802-4D86-ACEE-B6CC6699521C}" dt="2022-10-25T13:47:37.766" v="424" actId="26606"/>
          <ac:spMkLst>
            <pc:docMk/>
            <pc:sldMk cId="398999592" sldId="260"/>
            <ac:spMk id="10" creationId="{5D6C15A0-C087-4593-8414-2B4EC1CDC3DE}"/>
          </ac:spMkLst>
        </pc:spChg>
      </pc:sldChg>
      <pc:sldChg chg="addSp delSp modSp new mod setBg">
        <pc:chgData name="Роман Жигалов" userId="0d3bd4b38cf0220e" providerId="LiveId" clId="{60FC04E4-2802-4D86-ACEE-B6CC6699521C}" dt="2022-10-25T13:49:04.855" v="523" actId="20577"/>
        <pc:sldMkLst>
          <pc:docMk/>
          <pc:sldMk cId="311275580" sldId="261"/>
        </pc:sldMkLst>
        <pc:spChg chg="mod">
          <ac:chgData name="Роман Жигалов" userId="0d3bd4b38cf0220e" providerId="LiveId" clId="{60FC04E4-2802-4D86-ACEE-B6CC6699521C}" dt="2022-10-25T13:49:04.855" v="523" actId="20577"/>
          <ac:spMkLst>
            <pc:docMk/>
            <pc:sldMk cId="311275580" sldId="261"/>
            <ac:spMk id="2" creationId="{E63E9AFE-F6CF-3646-6AC3-57575CE46E2B}"/>
          </ac:spMkLst>
        </pc:spChg>
        <pc:spChg chg="del">
          <ac:chgData name="Роман Жигалов" userId="0d3bd4b38cf0220e" providerId="LiveId" clId="{60FC04E4-2802-4D86-ACEE-B6CC6699521C}" dt="2022-10-25T13:48:18.406" v="488"/>
          <ac:spMkLst>
            <pc:docMk/>
            <pc:sldMk cId="311275580" sldId="261"/>
            <ac:spMk id="3" creationId="{60CF45F1-D81E-1D20-7CF0-0CC7E7EBEBC5}"/>
          </ac:spMkLst>
        </pc:spChg>
        <pc:spChg chg="add del">
          <ac:chgData name="Роман Жигалов" userId="0d3bd4b38cf0220e" providerId="LiveId" clId="{60FC04E4-2802-4D86-ACEE-B6CC6699521C}" dt="2022-10-25T13:48:24.574" v="490" actId="26606"/>
          <ac:spMkLst>
            <pc:docMk/>
            <pc:sldMk cId="311275580" sldId="261"/>
            <ac:spMk id="2055" creationId="{9B7AD9F6-8CE7-4299-8FC6-328F4DCD3FF9}"/>
          </ac:spMkLst>
        </pc:spChg>
        <pc:spChg chg="add del">
          <ac:chgData name="Роман Жигалов" userId="0d3bd4b38cf0220e" providerId="LiveId" clId="{60FC04E4-2802-4D86-ACEE-B6CC6699521C}" dt="2022-10-25T13:48:24.574" v="490" actId="26606"/>
          <ac:spMkLst>
            <pc:docMk/>
            <pc:sldMk cId="311275580" sldId="261"/>
            <ac:spMk id="2057" creationId="{F49775AF-8896-43EE-92C6-83497D6DC56F}"/>
          </ac:spMkLst>
        </pc:spChg>
        <pc:spChg chg="add">
          <ac:chgData name="Роман Жигалов" userId="0d3bd4b38cf0220e" providerId="LiveId" clId="{60FC04E4-2802-4D86-ACEE-B6CC6699521C}" dt="2022-10-25T13:48:24.589" v="491" actId="26606"/>
          <ac:spMkLst>
            <pc:docMk/>
            <pc:sldMk cId="311275580" sldId="261"/>
            <ac:spMk id="2059" creationId="{04357C93-F0CB-4A1C-8F77-4E9063789819}"/>
          </ac:spMkLst>
        </pc:spChg>
        <pc:spChg chg="add">
          <ac:chgData name="Роман Жигалов" userId="0d3bd4b38cf0220e" providerId="LiveId" clId="{60FC04E4-2802-4D86-ACEE-B6CC6699521C}" dt="2022-10-25T13:48:24.589" v="491" actId="26606"/>
          <ac:spMkLst>
            <pc:docMk/>
            <pc:sldMk cId="311275580" sldId="261"/>
            <ac:spMk id="2060" creationId="{E45B1D5C-0827-4AF0-8186-11FC5A8B8B92}"/>
          </ac:spMkLst>
        </pc:spChg>
        <pc:spChg chg="add">
          <ac:chgData name="Роман Жигалов" userId="0d3bd4b38cf0220e" providerId="LiveId" clId="{60FC04E4-2802-4D86-ACEE-B6CC6699521C}" dt="2022-10-25T13:48:24.589" v="491" actId="26606"/>
          <ac:spMkLst>
            <pc:docMk/>
            <pc:sldMk cId="311275580" sldId="261"/>
            <ac:spMk id="2061" creationId="{90F533E9-6690-41A8-A372-4C6C622D028D}"/>
          </ac:spMkLst>
        </pc:spChg>
        <pc:spChg chg="add">
          <ac:chgData name="Роман Жигалов" userId="0d3bd4b38cf0220e" providerId="LiveId" clId="{60FC04E4-2802-4D86-ACEE-B6CC6699521C}" dt="2022-10-25T13:48:24.589" v="491" actId="26606"/>
          <ac:spMkLst>
            <pc:docMk/>
            <pc:sldMk cId="311275580" sldId="261"/>
            <ac:spMk id="2062" creationId="{99413ED5-9ED4-4772-BCE4-2BCAE6B12E35}"/>
          </ac:spMkLst>
        </pc:spChg>
        <pc:picChg chg="add mod">
          <ac:chgData name="Роман Жигалов" userId="0d3bd4b38cf0220e" providerId="LiveId" clId="{60FC04E4-2802-4D86-ACEE-B6CC6699521C}" dt="2022-10-25T13:48:24.589" v="491" actId="26606"/>
          <ac:picMkLst>
            <pc:docMk/>
            <pc:sldMk cId="311275580" sldId="261"/>
            <ac:picMk id="2050" creationId="{14FAD23C-6B1E-4FCB-183D-353D1CA714BB}"/>
          </ac:picMkLst>
        </pc:picChg>
      </pc:sldChg>
      <pc:sldChg chg="addSp delSp modSp new mod setBg">
        <pc:chgData name="Роман Жигалов" userId="0d3bd4b38cf0220e" providerId="LiveId" clId="{60FC04E4-2802-4D86-ACEE-B6CC6699521C}" dt="2022-10-25T13:49:23.037" v="534" actId="27614"/>
        <pc:sldMkLst>
          <pc:docMk/>
          <pc:sldMk cId="2690467410" sldId="262"/>
        </pc:sldMkLst>
        <pc:spChg chg="mod ord">
          <ac:chgData name="Роман Жигалов" userId="0d3bd4b38cf0220e" providerId="LiveId" clId="{60FC04E4-2802-4D86-ACEE-B6CC6699521C}" dt="2022-10-25T13:49:20.365" v="533" actId="26606"/>
          <ac:spMkLst>
            <pc:docMk/>
            <pc:sldMk cId="2690467410" sldId="262"/>
            <ac:spMk id="2" creationId="{2AA1D0F4-7C59-25E3-3718-C1E6548F6F2A}"/>
          </ac:spMkLst>
        </pc:spChg>
        <pc:spChg chg="del mod">
          <ac:chgData name="Роман Жигалов" userId="0d3bd4b38cf0220e" providerId="LiveId" clId="{60FC04E4-2802-4D86-ACEE-B6CC6699521C}" dt="2022-10-25T13:49:14.952" v="526"/>
          <ac:spMkLst>
            <pc:docMk/>
            <pc:sldMk cId="2690467410" sldId="262"/>
            <ac:spMk id="3" creationId="{DAAF90E7-B989-C6A6-46D7-70FEB50832B4}"/>
          </ac:spMkLst>
        </pc:spChg>
        <pc:spChg chg="add del">
          <ac:chgData name="Роман Жигалов" userId="0d3bd4b38cf0220e" providerId="LiveId" clId="{60FC04E4-2802-4D86-ACEE-B6CC6699521C}" dt="2022-10-25T13:49:18.822" v="528" actId="26606"/>
          <ac:spMkLst>
            <pc:docMk/>
            <pc:sldMk cId="2690467410" sldId="262"/>
            <ac:spMk id="3079" creationId="{E45B1D5C-0827-4AF0-8186-11FC5A8B8B92}"/>
          </ac:spMkLst>
        </pc:spChg>
        <pc:spChg chg="add del">
          <ac:chgData name="Роман Жигалов" userId="0d3bd4b38cf0220e" providerId="LiveId" clId="{60FC04E4-2802-4D86-ACEE-B6CC6699521C}" dt="2022-10-25T13:49:18.822" v="528" actId="26606"/>
          <ac:spMkLst>
            <pc:docMk/>
            <pc:sldMk cId="2690467410" sldId="262"/>
            <ac:spMk id="3081" creationId="{99413ED5-9ED4-4772-BCE4-2BCAE6B12E35}"/>
          </ac:spMkLst>
        </pc:spChg>
        <pc:spChg chg="add del">
          <ac:chgData name="Роман Жигалов" userId="0d3bd4b38cf0220e" providerId="LiveId" clId="{60FC04E4-2802-4D86-ACEE-B6CC6699521C}" dt="2022-10-25T13:49:18.822" v="528" actId="26606"/>
          <ac:spMkLst>
            <pc:docMk/>
            <pc:sldMk cId="2690467410" sldId="262"/>
            <ac:spMk id="3083" creationId="{04357C93-F0CB-4A1C-8F77-4E9063789819}"/>
          </ac:spMkLst>
        </pc:spChg>
        <pc:spChg chg="add del">
          <ac:chgData name="Роман Жигалов" userId="0d3bd4b38cf0220e" providerId="LiveId" clId="{60FC04E4-2802-4D86-ACEE-B6CC6699521C}" dt="2022-10-25T13:49:18.822" v="528" actId="26606"/>
          <ac:spMkLst>
            <pc:docMk/>
            <pc:sldMk cId="2690467410" sldId="262"/>
            <ac:spMk id="3085" creationId="{90F533E9-6690-41A8-A372-4C6C622D028D}"/>
          </ac:spMkLst>
        </pc:spChg>
        <pc:spChg chg="add del">
          <ac:chgData name="Роман Жигалов" userId="0d3bd4b38cf0220e" providerId="LiveId" clId="{60FC04E4-2802-4D86-ACEE-B6CC6699521C}" dt="2022-10-25T13:49:19.750" v="530" actId="26606"/>
          <ac:spMkLst>
            <pc:docMk/>
            <pc:sldMk cId="2690467410" sldId="262"/>
            <ac:spMk id="3087" creationId="{37C89E4B-3C9F-44B9-8B86-D9E3D112D8EC}"/>
          </ac:spMkLst>
        </pc:spChg>
        <pc:spChg chg="add del">
          <ac:chgData name="Роман Жигалов" userId="0d3bd4b38cf0220e" providerId="LiveId" clId="{60FC04E4-2802-4D86-ACEE-B6CC6699521C}" dt="2022-10-25T13:49:20.350" v="532" actId="26606"/>
          <ac:spMkLst>
            <pc:docMk/>
            <pc:sldMk cId="2690467410" sldId="262"/>
            <ac:spMk id="3091" creationId="{E45B1D5C-0827-4AF0-8186-11FC5A8B8B92}"/>
          </ac:spMkLst>
        </pc:spChg>
        <pc:spChg chg="add del">
          <ac:chgData name="Роман Жигалов" userId="0d3bd4b38cf0220e" providerId="LiveId" clId="{60FC04E4-2802-4D86-ACEE-B6CC6699521C}" dt="2022-10-25T13:49:20.350" v="532" actId="26606"/>
          <ac:spMkLst>
            <pc:docMk/>
            <pc:sldMk cId="2690467410" sldId="262"/>
            <ac:spMk id="3092" creationId="{99413ED5-9ED4-4772-BCE4-2BCAE6B12E35}"/>
          </ac:spMkLst>
        </pc:spChg>
        <pc:spChg chg="add del">
          <ac:chgData name="Роман Жигалов" userId="0d3bd4b38cf0220e" providerId="LiveId" clId="{60FC04E4-2802-4D86-ACEE-B6CC6699521C}" dt="2022-10-25T13:49:20.350" v="532" actId="26606"/>
          <ac:spMkLst>
            <pc:docMk/>
            <pc:sldMk cId="2690467410" sldId="262"/>
            <ac:spMk id="3093" creationId="{04357C93-F0CB-4A1C-8F77-4E9063789819}"/>
          </ac:spMkLst>
        </pc:spChg>
        <pc:spChg chg="add del">
          <ac:chgData name="Роман Жигалов" userId="0d3bd4b38cf0220e" providerId="LiveId" clId="{60FC04E4-2802-4D86-ACEE-B6CC6699521C}" dt="2022-10-25T13:49:20.350" v="532" actId="26606"/>
          <ac:spMkLst>
            <pc:docMk/>
            <pc:sldMk cId="2690467410" sldId="262"/>
            <ac:spMk id="3094" creationId="{90F533E9-6690-41A8-A372-4C6C622D028D}"/>
          </ac:spMkLst>
        </pc:spChg>
        <pc:spChg chg="add">
          <ac:chgData name="Роман Жигалов" userId="0d3bd4b38cf0220e" providerId="LiveId" clId="{60FC04E4-2802-4D86-ACEE-B6CC6699521C}" dt="2022-10-25T13:49:20.365" v="533" actId="26606"/>
          <ac:spMkLst>
            <pc:docMk/>
            <pc:sldMk cId="2690467410" sldId="262"/>
            <ac:spMk id="3096" creationId="{BA79A7CF-01AF-4178-9369-94E0C90EB046}"/>
          </ac:spMkLst>
        </pc:spChg>
        <pc:spChg chg="add">
          <ac:chgData name="Роман Жигалов" userId="0d3bd4b38cf0220e" providerId="LiveId" clId="{60FC04E4-2802-4D86-ACEE-B6CC6699521C}" dt="2022-10-25T13:49:20.365" v="533" actId="26606"/>
          <ac:spMkLst>
            <pc:docMk/>
            <pc:sldMk cId="2690467410" sldId="262"/>
            <ac:spMk id="3097" creationId="{99413ED5-9ED4-4772-BCE4-2BCAE6B12E35}"/>
          </ac:spMkLst>
        </pc:spChg>
        <pc:spChg chg="add">
          <ac:chgData name="Роман Жигалов" userId="0d3bd4b38cf0220e" providerId="LiveId" clId="{60FC04E4-2802-4D86-ACEE-B6CC6699521C}" dt="2022-10-25T13:49:20.365" v="533" actId="26606"/>
          <ac:spMkLst>
            <pc:docMk/>
            <pc:sldMk cId="2690467410" sldId="262"/>
            <ac:spMk id="3098" creationId="{04357C93-F0CB-4A1C-8F77-4E9063789819}"/>
          </ac:spMkLst>
        </pc:spChg>
        <pc:spChg chg="add">
          <ac:chgData name="Роман Жигалов" userId="0d3bd4b38cf0220e" providerId="LiveId" clId="{60FC04E4-2802-4D86-ACEE-B6CC6699521C}" dt="2022-10-25T13:49:20.365" v="533" actId="26606"/>
          <ac:spMkLst>
            <pc:docMk/>
            <pc:sldMk cId="2690467410" sldId="262"/>
            <ac:spMk id="3099" creationId="{90F533E9-6690-41A8-A372-4C6C622D028D}"/>
          </ac:spMkLst>
        </pc:spChg>
        <pc:picChg chg="add mod">
          <ac:chgData name="Роман Жигалов" userId="0d3bd4b38cf0220e" providerId="LiveId" clId="{60FC04E4-2802-4D86-ACEE-B6CC6699521C}" dt="2022-10-25T13:49:23.037" v="534" actId="27614"/>
          <ac:picMkLst>
            <pc:docMk/>
            <pc:sldMk cId="2690467410" sldId="262"/>
            <ac:picMk id="3074" creationId="{C2D3A5F4-BBC5-0EDD-91BA-91A15B468E3E}"/>
          </ac:picMkLst>
        </pc:picChg>
        <pc:cxnChg chg="add del">
          <ac:chgData name="Роман Жигалов" userId="0d3bd4b38cf0220e" providerId="LiveId" clId="{60FC04E4-2802-4D86-ACEE-B6CC6699521C}" dt="2022-10-25T13:49:19.750" v="530" actId="26606"/>
          <ac:cxnSpMkLst>
            <pc:docMk/>
            <pc:sldMk cId="2690467410" sldId="262"/>
            <ac:cxnSpMk id="3088" creationId="{AA2EAA10-076F-46BD-8F0F-B9A2FB77A85C}"/>
          </ac:cxnSpMkLst>
        </pc:cxnChg>
        <pc:cxnChg chg="add del">
          <ac:chgData name="Роман Жигалов" userId="0d3bd4b38cf0220e" providerId="LiveId" clId="{60FC04E4-2802-4D86-ACEE-B6CC6699521C}" dt="2022-10-25T13:49:19.750" v="530" actId="26606"/>
          <ac:cxnSpMkLst>
            <pc:docMk/>
            <pc:sldMk cId="2690467410" sldId="262"/>
            <ac:cxnSpMk id="3089" creationId="{D891E407-403B-4764-86C9-33A56D3BCAA3}"/>
          </ac:cxnSpMkLst>
        </pc:cxnChg>
      </pc:sldChg>
      <pc:sldChg chg="addSp modSp new mod setBg">
        <pc:chgData name="Роман Жигалов" userId="0d3bd4b38cf0220e" providerId="LiveId" clId="{60FC04E4-2802-4D86-ACEE-B6CC6699521C}" dt="2022-10-25T13:50:06.606" v="603" actId="403"/>
        <pc:sldMkLst>
          <pc:docMk/>
          <pc:sldMk cId="221250279" sldId="263"/>
        </pc:sldMkLst>
        <pc:spChg chg="mod">
          <ac:chgData name="Роман Жигалов" userId="0d3bd4b38cf0220e" providerId="LiveId" clId="{60FC04E4-2802-4D86-ACEE-B6CC6699521C}" dt="2022-10-25T13:50:00.269" v="602" actId="26606"/>
          <ac:spMkLst>
            <pc:docMk/>
            <pc:sldMk cId="221250279" sldId="263"/>
            <ac:spMk id="2" creationId="{925858BB-F3A8-9D12-AD09-1E206B259654}"/>
          </ac:spMkLst>
        </pc:spChg>
        <pc:spChg chg="mod">
          <ac:chgData name="Роман Жигалов" userId="0d3bd4b38cf0220e" providerId="LiveId" clId="{60FC04E4-2802-4D86-ACEE-B6CC6699521C}" dt="2022-10-25T13:50:06.606" v="603" actId="403"/>
          <ac:spMkLst>
            <pc:docMk/>
            <pc:sldMk cId="221250279" sldId="263"/>
            <ac:spMk id="3" creationId="{E3112FDC-9E0A-E26F-F3C1-18282FF69C77}"/>
          </ac:spMkLst>
        </pc:spChg>
        <pc:spChg chg="add">
          <ac:chgData name="Роман Жигалов" userId="0d3bd4b38cf0220e" providerId="LiveId" clId="{60FC04E4-2802-4D86-ACEE-B6CC6699521C}" dt="2022-10-25T13:50:00.269" v="602" actId="26606"/>
          <ac:spMkLst>
            <pc:docMk/>
            <pc:sldMk cId="221250279" sldId="263"/>
            <ac:spMk id="8" creationId="{8B9AA7C6-5E5A-498E-A6DF-A943376E09BC}"/>
          </ac:spMkLst>
        </pc:spChg>
        <pc:spChg chg="add">
          <ac:chgData name="Роман Жигалов" userId="0d3bd4b38cf0220e" providerId="LiveId" clId="{60FC04E4-2802-4D86-ACEE-B6CC6699521C}" dt="2022-10-25T13:50:00.269" v="602" actId="26606"/>
          <ac:spMkLst>
            <pc:docMk/>
            <pc:sldMk cId="221250279" sldId="263"/>
            <ac:spMk id="14" creationId="{81E140AE-0ABF-47C8-BF32-7D2F0CF2BA44}"/>
          </ac:spMkLst>
        </pc:spChg>
        <pc:spChg chg="add">
          <ac:chgData name="Роман Жигалов" userId="0d3bd4b38cf0220e" providerId="LiveId" clId="{60FC04E4-2802-4D86-ACEE-B6CC6699521C}" dt="2022-10-25T13:50:00.269" v="602" actId="26606"/>
          <ac:spMkLst>
            <pc:docMk/>
            <pc:sldMk cId="221250279" sldId="263"/>
            <ac:spMk id="16" creationId="{CBC4F608-B4B8-48C3-9572-C0F061B1CD99}"/>
          </ac:spMkLst>
        </pc:spChg>
        <pc:grpChg chg="add">
          <ac:chgData name="Роман Жигалов" userId="0d3bd4b38cf0220e" providerId="LiveId" clId="{60FC04E4-2802-4D86-ACEE-B6CC6699521C}" dt="2022-10-25T13:50:00.269" v="602" actId="26606"/>
          <ac:grpSpMkLst>
            <pc:docMk/>
            <pc:sldMk cId="221250279" sldId="263"/>
            <ac:grpSpMk id="10" creationId="{83EAB11A-76F7-48F4-9B4F-5BFDF4BF9670}"/>
          </ac:grpSpMkLst>
        </pc:grpChg>
      </pc:sldChg>
      <pc:sldChg chg="addSp delSp modSp new mod setBg">
        <pc:chgData name="Роман Жигалов" userId="0d3bd4b38cf0220e" providerId="LiveId" clId="{60FC04E4-2802-4D86-ACEE-B6CC6699521C}" dt="2022-10-25T13:50:48.093" v="631" actId="26606"/>
        <pc:sldMkLst>
          <pc:docMk/>
          <pc:sldMk cId="2126000748" sldId="264"/>
        </pc:sldMkLst>
        <pc:spChg chg="mod">
          <ac:chgData name="Роман Жигалов" userId="0d3bd4b38cf0220e" providerId="LiveId" clId="{60FC04E4-2802-4D86-ACEE-B6CC6699521C}" dt="2022-10-25T13:50:48.093" v="631" actId="26606"/>
          <ac:spMkLst>
            <pc:docMk/>
            <pc:sldMk cId="2126000748" sldId="264"/>
            <ac:spMk id="2" creationId="{CA3D8171-E0D7-B798-62BB-5BA92CC3BBFB}"/>
          </ac:spMkLst>
        </pc:spChg>
        <pc:spChg chg="mod">
          <ac:chgData name="Роман Жигалов" userId="0d3bd4b38cf0220e" providerId="LiveId" clId="{60FC04E4-2802-4D86-ACEE-B6CC6699521C}" dt="2022-10-25T13:50:48.093" v="631" actId="26606"/>
          <ac:spMkLst>
            <pc:docMk/>
            <pc:sldMk cId="2126000748" sldId="264"/>
            <ac:spMk id="3" creationId="{7F9FC0CD-24B3-E755-5F13-47DE8C1717D4}"/>
          </ac:spMkLst>
        </pc:spChg>
        <pc:spChg chg="add del">
          <ac:chgData name="Роман Жигалов" userId="0d3bd4b38cf0220e" providerId="LiveId" clId="{60FC04E4-2802-4D86-ACEE-B6CC6699521C}" dt="2022-10-25T13:50:46.907" v="628" actId="26606"/>
          <ac:spMkLst>
            <pc:docMk/>
            <pc:sldMk cId="2126000748" sldId="264"/>
            <ac:spMk id="8" creationId="{8B9AA7C6-5E5A-498E-A6DF-A943376E09BC}"/>
          </ac:spMkLst>
        </pc:spChg>
        <pc:spChg chg="add del">
          <ac:chgData name="Роман Жигалов" userId="0d3bd4b38cf0220e" providerId="LiveId" clId="{60FC04E4-2802-4D86-ACEE-B6CC6699521C}" dt="2022-10-25T13:50:46.907" v="628" actId="26606"/>
          <ac:spMkLst>
            <pc:docMk/>
            <pc:sldMk cId="2126000748" sldId="264"/>
            <ac:spMk id="14" creationId="{81E140AE-0ABF-47C8-BF32-7D2F0CF2BA44}"/>
          </ac:spMkLst>
        </pc:spChg>
        <pc:spChg chg="add del">
          <ac:chgData name="Роман Жигалов" userId="0d3bd4b38cf0220e" providerId="LiveId" clId="{60FC04E4-2802-4D86-ACEE-B6CC6699521C}" dt="2022-10-25T13:50:48.075" v="630" actId="26606"/>
          <ac:spMkLst>
            <pc:docMk/>
            <pc:sldMk cId="2126000748" sldId="264"/>
            <ac:spMk id="15" creationId="{D5B0017B-2ECA-49AF-B397-DC140825DF8D}"/>
          </ac:spMkLst>
        </pc:spChg>
        <pc:spChg chg="add del">
          <ac:chgData name="Роман Жигалов" userId="0d3bd4b38cf0220e" providerId="LiveId" clId="{60FC04E4-2802-4D86-ACEE-B6CC6699521C}" dt="2022-10-25T13:50:46.907" v="628" actId="26606"/>
          <ac:spMkLst>
            <pc:docMk/>
            <pc:sldMk cId="2126000748" sldId="264"/>
            <ac:spMk id="16" creationId="{CBC4F608-B4B8-48C3-9572-C0F061B1CD99}"/>
          </ac:spMkLst>
        </pc:spChg>
        <pc:spChg chg="add del">
          <ac:chgData name="Роман Жигалов" userId="0d3bd4b38cf0220e" providerId="LiveId" clId="{60FC04E4-2802-4D86-ACEE-B6CC6699521C}" dt="2022-10-25T13:50:48.075" v="630" actId="26606"/>
          <ac:spMkLst>
            <pc:docMk/>
            <pc:sldMk cId="2126000748" sldId="264"/>
            <ac:spMk id="18" creationId="{B6CDA21F-E7AF-4C75-8395-33F58D5B0E45}"/>
          </ac:spMkLst>
        </pc:spChg>
        <pc:spChg chg="add">
          <ac:chgData name="Роман Жигалов" userId="0d3bd4b38cf0220e" providerId="LiveId" clId="{60FC04E4-2802-4D86-ACEE-B6CC6699521C}" dt="2022-10-25T13:50:48.093" v="631" actId="26606"/>
          <ac:spMkLst>
            <pc:docMk/>
            <pc:sldMk cId="2126000748" sldId="264"/>
            <ac:spMk id="22" creationId="{7515D20E-1AB7-4E74-9236-2B72B63D60B6}"/>
          </ac:spMkLst>
        </pc:spChg>
        <pc:spChg chg="add">
          <ac:chgData name="Роман Жигалов" userId="0d3bd4b38cf0220e" providerId="LiveId" clId="{60FC04E4-2802-4D86-ACEE-B6CC6699521C}" dt="2022-10-25T13:50:48.093" v="631" actId="26606"/>
          <ac:spMkLst>
            <pc:docMk/>
            <pc:sldMk cId="2126000748" sldId="264"/>
            <ac:spMk id="26" creationId="{3873B707-463F-40B0-8227-E8CC6C67EB25}"/>
          </ac:spMkLst>
        </pc:spChg>
        <pc:spChg chg="add">
          <ac:chgData name="Роман Жигалов" userId="0d3bd4b38cf0220e" providerId="LiveId" clId="{60FC04E4-2802-4D86-ACEE-B6CC6699521C}" dt="2022-10-25T13:50:48.093" v="631" actId="26606"/>
          <ac:spMkLst>
            <pc:docMk/>
            <pc:sldMk cId="2126000748" sldId="264"/>
            <ac:spMk id="27" creationId="{19C9EAEA-39D0-4B0E-A0EB-51E7B26740B1}"/>
          </ac:spMkLst>
        </pc:spChg>
        <pc:grpChg chg="add del">
          <ac:chgData name="Роман Жигалов" userId="0d3bd4b38cf0220e" providerId="LiveId" clId="{60FC04E4-2802-4D86-ACEE-B6CC6699521C}" dt="2022-10-25T13:50:46.907" v="628" actId="26606"/>
          <ac:grpSpMkLst>
            <pc:docMk/>
            <pc:sldMk cId="2126000748" sldId="264"/>
            <ac:grpSpMk id="10" creationId="{83EAB11A-76F7-48F4-9B4F-5BFDF4BF9670}"/>
          </ac:grpSpMkLst>
        </pc:grpChg>
        <pc:grpChg chg="add del">
          <ac:chgData name="Роман Жигалов" userId="0d3bd4b38cf0220e" providerId="LiveId" clId="{60FC04E4-2802-4D86-ACEE-B6CC6699521C}" dt="2022-10-25T13:50:48.075" v="630" actId="26606"/>
          <ac:grpSpMkLst>
            <pc:docMk/>
            <pc:sldMk cId="2126000748" sldId="264"/>
            <ac:grpSpMk id="19" creationId="{AE1C45F0-260A-458C-96ED-C1F6D2151219}"/>
          </ac:grpSpMkLst>
        </pc:grpChg>
        <pc:grpChg chg="add">
          <ac:chgData name="Роман Жигалов" userId="0d3bd4b38cf0220e" providerId="LiveId" clId="{60FC04E4-2802-4D86-ACEE-B6CC6699521C}" dt="2022-10-25T13:50:48.093" v="631" actId="26606"/>
          <ac:grpSpMkLst>
            <pc:docMk/>
            <pc:sldMk cId="2126000748" sldId="264"/>
            <ac:grpSpMk id="23" creationId="{032D8612-31EB-44CF-A1D0-14FD4C705424}"/>
          </ac:grpSpMkLst>
        </pc:grpChg>
        <pc:cxnChg chg="add del">
          <ac:chgData name="Роман Жигалов" userId="0d3bd4b38cf0220e" providerId="LiveId" clId="{60FC04E4-2802-4D86-ACEE-B6CC6699521C}" dt="2022-10-25T13:50:48.075" v="630" actId="26606"/>
          <ac:cxnSpMkLst>
            <pc:docMk/>
            <pc:sldMk cId="2126000748" sldId="264"/>
            <ac:cxnSpMk id="17" creationId="{6CF1BAF6-AD41-4082-B212-8A1F9A2E8779}"/>
          </ac:cxnSpMkLst>
        </pc:cxnChg>
      </pc:sldChg>
      <pc:sldChg chg="addSp delSp modSp new mod setBg addAnim">
        <pc:chgData name="Роман Жигалов" userId="0d3bd4b38cf0220e" providerId="LiveId" clId="{60FC04E4-2802-4D86-ACEE-B6CC6699521C}" dt="2022-10-25T13:52:55.471" v="648" actId="27614"/>
        <pc:sldMkLst>
          <pc:docMk/>
          <pc:sldMk cId="2122978671" sldId="265"/>
        </pc:sldMkLst>
        <pc:spChg chg="mod">
          <ac:chgData name="Роман Жигалов" userId="0d3bd4b38cf0220e" providerId="LiveId" clId="{60FC04E4-2802-4D86-ACEE-B6CC6699521C}" dt="2022-10-25T13:52:52.349" v="646" actId="26606"/>
          <ac:spMkLst>
            <pc:docMk/>
            <pc:sldMk cId="2122978671" sldId="265"/>
            <ac:spMk id="2" creationId="{BBCFEF9E-6446-DCA9-FF66-476F3F56B4EA}"/>
          </ac:spMkLst>
        </pc:spChg>
        <pc:spChg chg="del">
          <ac:chgData name="Роман Жигалов" userId="0d3bd4b38cf0220e" providerId="LiveId" clId="{60FC04E4-2802-4D86-ACEE-B6CC6699521C}" dt="2022-10-25T13:52:44.435" v="643"/>
          <ac:spMkLst>
            <pc:docMk/>
            <pc:sldMk cId="2122978671" sldId="265"/>
            <ac:spMk id="3" creationId="{CD9A0306-2F91-C8FF-A625-77E944CEEFC9}"/>
          </ac:spMkLst>
        </pc:spChg>
        <pc:spChg chg="mod">
          <ac:chgData name="Роман Жигалов" userId="0d3bd4b38cf0220e" providerId="LiveId" clId="{60FC04E4-2802-4D86-ACEE-B6CC6699521C}" dt="2022-10-25T13:52:52.349" v="646" actId="26606"/>
          <ac:spMkLst>
            <pc:docMk/>
            <pc:sldMk cId="2122978671" sldId="265"/>
            <ac:spMk id="4" creationId="{1A9587BB-5764-DA03-FAA4-872C73E5F15C}"/>
          </ac:spMkLst>
        </pc:spChg>
        <pc:spChg chg="add del">
          <ac:chgData name="Роман Жигалов" userId="0d3bd4b38cf0220e" providerId="LiveId" clId="{60FC04E4-2802-4D86-ACEE-B6CC6699521C}" dt="2022-10-25T13:52:52.333" v="645" actId="26606"/>
          <ac:spMkLst>
            <pc:docMk/>
            <pc:sldMk cId="2122978671" sldId="265"/>
            <ac:spMk id="4103" creationId="{665DBBEF-238B-476B-96AB-8AAC3224ECEA}"/>
          </ac:spMkLst>
        </pc:spChg>
        <pc:spChg chg="add del">
          <ac:chgData name="Роман Жигалов" userId="0d3bd4b38cf0220e" providerId="LiveId" clId="{60FC04E4-2802-4D86-ACEE-B6CC6699521C}" dt="2022-10-25T13:52:52.333" v="645" actId="26606"/>
          <ac:spMkLst>
            <pc:docMk/>
            <pc:sldMk cId="2122978671" sldId="265"/>
            <ac:spMk id="4105" creationId="{3FCFB1DE-0B7E-48CC-BA90-B2AB0889F9D6}"/>
          </ac:spMkLst>
        </pc:spChg>
        <pc:spChg chg="add">
          <ac:chgData name="Роман Жигалов" userId="0d3bd4b38cf0220e" providerId="LiveId" clId="{60FC04E4-2802-4D86-ACEE-B6CC6699521C}" dt="2022-10-25T13:52:52.349" v="646" actId="26606"/>
          <ac:spMkLst>
            <pc:docMk/>
            <pc:sldMk cId="2122978671" sldId="265"/>
            <ac:spMk id="4107" creationId="{19C9EAEA-39D0-4B0E-A0EB-51E7B26740B1}"/>
          </ac:spMkLst>
        </pc:spChg>
        <pc:spChg chg="add">
          <ac:chgData name="Роман Жигалов" userId="0d3bd4b38cf0220e" providerId="LiveId" clId="{60FC04E4-2802-4D86-ACEE-B6CC6699521C}" dt="2022-10-25T13:52:52.349" v="646" actId="26606"/>
          <ac:spMkLst>
            <pc:docMk/>
            <pc:sldMk cId="2122978671" sldId="265"/>
            <ac:spMk id="4108" creationId="{62542EEC-4F7C-4AE2-933E-EAC8EB3FA378}"/>
          </ac:spMkLst>
        </pc:spChg>
        <pc:spChg chg="add">
          <ac:chgData name="Роман Жигалов" userId="0d3bd4b38cf0220e" providerId="LiveId" clId="{60FC04E4-2802-4D86-ACEE-B6CC6699521C}" dt="2022-10-25T13:52:52.349" v="646" actId="26606"/>
          <ac:spMkLst>
            <pc:docMk/>
            <pc:sldMk cId="2122978671" sldId="265"/>
            <ac:spMk id="4113" creationId="{B81933D1-5615-42C7-9C0B-4EB7105CCE2D}"/>
          </ac:spMkLst>
        </pc:spChg>
        <pc:grpChg chg="add">
          <ac:chgData name="Роман Жигалов" userId="0d3bd4b38cf0220e" providerId="LiveId" clId="{60FC04E4-2802-4D86-ACEE-B6CC6699521C}" dt="2022-10-25T13:52:52.349" v="646" actId="26606"/>
          <ac:grpSpMkLst>
            <pc:docMk/>
            <pc:sldMk cId="2122978671" sldId="265"/>
            <ac:grpSpMk id="4109" creationId="{032D8612-31EB-44CF-A1D0-14FD4C705424}"/>
          </ac:grpSpMkLst>
        </pc:grpChg>
        <pc:picChg chg="add mod">
          <ac:chgData name="Роман Жигалов" userId="0d3bd4b38cf0220e" providerId="LiveId" clId="{60FC04E4-2802-4D86-ACEE-B6CC6699521C}" dt="2022-10-25T13:52:55.471" v="648" actId="27614"/>
          <ac:picMkLst>
            <pc:docMk/>
            <pc:sldMk cId="2122978671" sldId="265"/>
            <ac:picMk id="4098" creationId="{4288019B-B965-A756-2052-3783C23E7E34}"/>
          </ac:picMkLst>
        </pc:picChg>
      </pc:sldChg>
      <pc:sldChg chg="addSp delSp modSp new mod setBg">
        <pc:chgData name="Роман Жигалов" userId="0d3bd4b38cf0220e" providerId="LiveId" clId="{60FC04E4-2802-4D86-ACEE-B6CC6699521C}" dt="2022-10-25T13:53:31.909" v="695" actId="26606"/>
        <pc:sldMkLst>
          <pc:docMk/>
          <pc:sldMk cId="547386937" sldId="266"/>
        </pc:sldMkLst>
        <pc:spChg chg="mod">
          <ac:chgData name="Роман Жигалов" userId="0d3bd4b38cf0220e" providerId="LiveId" clId="{60FC04E4-2802-4D86-ACEE-B6CC6699521C}" dt="2022-10-25T13:53:31.909" v="695" actId="26606"/>
          <ac:spMkLst>
            <pc:docMk/>
            <pc:sldMk cId="547386937" sldId="266"/>
            <ac:spMk id="2" creationId="{635EDDC6-F60C-B724-5499-523DBDDF3091}"/>
          </ac:spMkLst>
        </pc:spChg>
        <pc:spChg chg="mod">
          <ac:chgData name="Роман Жигалов" userId="0d3bd4b38cf0220e" providerId="LiveId" clId="{60FC04E4-2802-4D86-ACEE-B6CC6699521C}" dt="2022-10-25T13:53:31.909" v="695" actId="26606"/>
          <ac:spMkLst>
            <pc:docMk/>
            <pc:sldMk cId="547386937" sldId="266"/>
            <ac:spMk id="3" creationId="{095BEF65-6199-AD6F-360C-D3A0E84860D0}"/>
          </ac:spMkLst>
        </pc:spChg>
        <pc:spChg chg="add del">
          <ac:chgData name="Роман Жигалов" userId="0d3bd4b38cf0220e" providerId="LiveId" clId="{60FC04E4-2802-4D86-ACEE-B6CC6699521C}" dt="2022-10-25T13:53:30.804" v="692" actId="26606"/>
          <ac:spMkLst>
            <pc:docMk/>
            <pc:sldMk cId="547386937" sldId="266"/>
            <ac:spMk id="8" creationId="{777A147A-9ED8-46B4-8660-1B3C2AA880B5}"/>
          </ac:spMkLst>
        </pc:spChg>
        <pc:spChg chg="add del">
          <ac:chgData name="Роман Жигалов" userId="0d3bd4b38cf0220e" providerId="LiveId" clId="{60FC04E4-2802-4D86-ACEE-B6CC6699521C}" dt="2022-10-25T13:53:30.804" v="692" actId="26606"/>
          <ac:spMkLst>
            <pc:docMk/>
            <pc:sldMk cId="547386937" sldId="266"/>
            <ac:spMk id="10" creationId="{5D6C15A0-C087-4593-8414-2B4EC1CDC3DE}"/>
          </ac:spMkLst>
        </pc:spChg>
        <pc:spChg chg="add del">
          <ac:chgData name="Роман Жигалов" userId="0d3bd4b38cf0220e" providerId="LiveId" clId="{60FC04E4-2802-4D86-ACEE-B6CC6699521C}" dt="2022-10-25T13:53:31.893" v="694" actId="26606"/>
          <ac:spMkLst>
            <pc:docMk/>
            <pc:sldMk cId="547386937" sldId="266"/>
            <ac:spMk id="13" creationId="{3AD318CC-E2A8-4E27-9548-A047A78999B1}"/>
          </ac:spMkLst>
        </pc:spChg>
        <pc:spChg chg="add del">
          <ac:chgData name="Роман Жигалов" userId="0d3bd4b38cf0220e" providerId="LiveId" clId="{60FC04E4-2802-4D86-ACEE-B6CC6699521C}" dt="2022-10-25T13:53:31.893" v="694" actId="26606"/>
          <ac:spMkLst>
            <pc:docMk/>
            <pc:sldMk cId="547386937" sldId="266"/>
            <ac:spMk id="14" creationId="{2C1BBA94-3F40-40AA-8BB9-E69E25E537C1}"/>
          </ac:spMkLst>
        </pc:spChg>
        <pc:spChg chg="add">
          <ac:chgData name="Роман Жигалов" userId="0d3bd4b38cf0220e" providerId="LiveId" clId="{60FC04E4-2802-4D86-ACEE-B6CC6699521C}" dt="2022-10-25T13:53:31.909" v="695" actId="26606"/>
          <ac:spMkLst>
            <pc:docMk/>
            <pc:sldMk cId="547386937" sldId="266"/>
            <ac:spMk id="16" creationId="{CBC4F608-B4B8-48C3-9572-C0F061B1CD99}"/>
          </ac:spMkLst>
        </pc:spChg>
        <pc:spChg chg="add">
          <ac:chgData name="Роман Жигалов" userId="0d3bd4b38cf0220e" providerId="LiveId" clId="{60FC04E4-2802-4D86-ACEE-B6CC6699521C}" dt="2022-10-25T13:53:31.909" v="695" actId="26606"/>
          <ac:spMkLst>
            <pc:docMk/>
            <pc:sldMk cId="547386937" sldId="266"/>
            <ac:spMk id="17" creationId="{8B9AA7C6-5E5A-498E-A6DF-A943376E09BC}"/>
          </ac:spMkLst>
        </pc:spChg>
        <pc:spChg chg="add">
          <ac:chgData name="Роман Жигалов" userId="0d3bd4b38cf0220e" providerId="LiveId" clId="{60FC04E4-2802-4D86-ACEE-B6CC6699521C}" dt="2022-10-25T13:53:31.909" v="695" actId="26606"/>
          <ac:spMkLst>
            <pc:docMk/>
            <pc:sldMk cId="547386937" sldId="266"/>
            <ac:spMk id="20" creationId="{81E140AE-0ABF-47C8-BF32-7D2F0CF2BA44}"/>
          </ac:spMkLst>
        </pc:spChg>
        <pc:grpChg chg="add del">
          <ac:chgData name="Роман Жигалов" userId="0d3bd4b38cf0220e" providerId="LiveId" clId="{60FC04E4-2802-4D86-ACEE-B6CC6699521C}" dt="2022-10-25T13:53:31.893" v="694" actId="26606"/>
          <ac:grpSpMkLst>
            <pc:docMk/>
            <pc:sldMk cId="547386937" sldId="266"/>
            <ac:grpSpMk id="15" creationId="{B14B560F-9DD7-4302-A60B-EBD3EF59B073}"/>
          </ac:grpSpMkLst>
        </pc:grpChg>
        <pc:grpChg chg="add">
          <ac:chgData name="Роман Жигалов" userId="0d3bd4b38cf0220e" providerId="LiveId" clId="{60FC04E4-2802-4D86-ACEE-B6CC6699521C}" dt="2022-10-25T13:53:31.909" v="695" actId="26606"/>
          <ac:grpSpMkLst>
            <pc:docMk/>
            <pc:sldMk cId="547386937" sldId="266"/>
            <ac:grpSpMk id="18" creationId="{83EAB11A-76F7-48F4-9B4F-5BFDF4BF9670}"/>
          </ac:grpSpMkLst>
        </pc:grpChg>
      </pc:sldChg>
      <pc:sldChg chg="addSp modSp new mod setBg">
        <pc:chgData name="Роман Жигалов" userId="0d3bd4b38cf0220e" providerId="LiveId" clId="{60FC04E4-2802-4D86-ACEE-B6CC6699521C}" dt="2022-10-25T13:54:25.193" v="824" actId="26606"/>
        <pc:sldMkLst>
          <pc:docMk/>
          <pc:sldMk cId="524425073" sldId="267"/>
        </pc:sldMkLst>
        <pc:spChg chg="mod">
          <ac:chgData name="Роман Жигалов" userId="0d3bd4b38cf0220e" providerId="LiveId" clId="{60FC04E4-2802-4D86-ACEE-B6CC6699521C}" dt="2022-10-25T13:54:25.193" v="824" actId="26606"/>
          <ac:spMkLst>
            <pc:docMk/>
            <pc:sldMk cId="524425073" sldId="267"/>
            <ac:spMk id="2" creationId="{E31AD093-9C69-EB44-DB04-7E287E9FADCB}"/>
          </ac:spMkLst>
        </pc:spChg>
        <pc:spChg chg="mod">
          <ac:chgData name="Роман Жигалов" userId="0d3bd4b38cf0220e" providerId="LiveId" clId="{60FC04E4-2802-4D86-ACEE-B6CC6699521C}" dt="2022-10-25T13:54:25.193" v="824" actId="26606"/>
          <ac:spMkLst>
            <pc:docMk/>
            <pc:sldMk cId="524425073" sldId="267"/>
            <ac:spMk id="3" creationId="{67115C65-CF23-7B26-5348-10FC36CFAED8}"/>
          </ac:spMkLst>
        </pc:spChg>
        <pc:spChg chg="add">
          <ac:chgData name="Роман Жигалов" userId="0d3bd4b38cf0220e" providerId="LiveId" clId="{60FC04E4-2802-4D86-ACEE-B6CC6699521C}" dt="2022-10-25T13:54:25.193" v="824" actId="26606"/>
          <ac:spMkLst>
            <pc:docMk/>
            <pc:sldMk cId="524425073" sldId="267"/>
            <ac:spMk id="8" creationId="{8B9AA7C6-5E5A-498E-A6DF-A943376E09BC}"/>
          </ac:spMkLst>
        </pc:spChg>
        <pc:spChg chg="add">
          <ac:chgData name="Роман Жигалов" userId="0d3bd4b38cf0220e" providerId="LiveId" clId="{60FC04E4-2802-4D86-ACEE-B6CC6699521C}" dt="2022-10-25T13:54:25.193" v="824" actId="26606"/>
          <ac:spMkLst>
            <pc:docMk/>
            <pc:sldMk cId="524425073" sldId="267"/>
            <ac:spMk id="14" creationId="{81E140AE-0ABF-47C8-BF32-7D2F0CF2BA44}"/>
          </ac:spMkLst>
        </pc:spChg>
        <pc:spChg chg="add">
          <ac:chgData name="Роман Жигалов" userId="0d3bd4b38cf0220e" providerId="LiveId" clId="{60FC04E4-2802-4D86-ACEE-B6CC6699521C}" dt="2022-10-25T13:54:25.193" v="824" actId="26606"/>
          <ac:spMkLst>
            <pc:docMk/>
            <pc:sldMk cId="524425073" sldId="267"/>
            <ac:spMk id="16" creationId="{CBC4F608-B4B8-48C3-9572-C0F061B1CD99}"/>
          </ac:spMkLst>
        </pc:spChg>
        <pc:grpChg chg="add">
          <ac:chgData name="Роман Жигалов" userId="0d3bd4b38cf0220e" providerId="LiveId" clId="{60FC04E4-2802-4D86-ACEE-B6CC6699521C}" dt="2022-10-25T13:54:25.193" v="824" actId="26606"/>
          <ac:grpSpMkLst>
            <pc:docMk/>
            <pc:sldMk cId="524425073" sldId="267"/>
            <ac:grpSpMk id="10" creationId="{83EAB11A-76F7-48F4-9B4F-5BFDF4BF9670}"/>
          </ac:grpSpMkLst>
        </pc:grpChg>
      </pc:sldChg>
      <pc:sldChg chg="addSp modSp new mod setBg">
        <pc:chgData name="Роман Жигалов" userId="0d3bd4b38cf0220e" providerId="LiveId" clId="{60FC04E4-2802-4D86-ACEE-B6CC6699521C}" dt="2022-10-25T13:55:12.438" v="896" actId="26606"/>
        <pc:sldMkLst>
          <pc:docMk/>
          <pc:sldMk cId="2339315603" sldId="268"/>
        </pc:sldMkLst>
        <pc:spChg chg="mod">
          <ac:chgData name="Роман Жигалов" userId="0d3bd4b38cf0220e" providerId="LiveId" clId="{60FC04E4-2802-4D86-ACEE-B6CC6699521C}" dt="2022-10-25T13:55:12.438" v="896" actId="26606"/>
          <ac:spMkLst>
            <pc:docMk/>
            <pc:sldMk cId="2339315603" sldId="268"/>
            <ac:spMk id="2" creationId="{EED23742-99EA-591B-B8EE-14A69B3B523F}"/>
          </ac:spMkLst>
        </pc:spChg>
        <pc:spChg chg="mod">
          <ac:chgData name="Роман Жигалов" userId="0d3bd4b38cf0220e" providerId="LiveId" clId="{60FC04E4-2802-4D86-ACEE-B6CC6699521C}" dt="2022-10-25T13:55:12.438" v="896" actId="26606"/>
          <ac:spMkLst>
            <pc:docMk/>
            <pc:sldMk cId="2339315603" sldId="268"/>
            <ac:spMk id="3" creationId="{5ACB6E14-4803-81B5-DC5C-9562B3DD9FA9}"/>
          </ac:spMkLst>
        </pc:spChg>
        <pc:spChg chg="add">
          <ac:chgData name="Роман Жигалов" userId="0d3bd4b38cf0220e" providerId="LiveId" clId="{60FC04E4-2802-4D86-ACEE-B6CC6699521C}" dt="2022-10-25T13:55:12.438" v="896" actId="26606"/>
          <ac:spMkLst>
            <pc:docMk/>
            <pc:sldMk cId="2339315603" sldId="268"/>
            <ac:spMk id="8" creationId="{8B9AA7C6-5E5A-498E-A6DF-A943376E09BC}"/>
          </ac:spMkLst>
        </pc:spChg>
        <pc:spChg chg="add">
          <ac:chgData name="Роман Жигалов" userId="0d3bd4b38cf0220e" providerId="LiveId" clId="{60FC04E4-2802-4D86-ACEE-B6CC6699521C}" dt="2022-10-25T13:55:12.438" v="896" actId="26606"/>
          <ac:spMkLst>
            <pc:docMk/>
            <pc:sldMk cId="2339315603" sldId="268"/>
            <ac:spMk id="14" creationId="{81E140AE-0ABF-47C8-BF32-7D2F0CF2BA44}"/>
          </ac:spMkLst>
        </pc:spChg>
        <pc:spChg chg="add">
          <ac:chgData name="Роман Жигалов" userId="0d3bd4b38cf0220e" providerId="LiveId" clId="{60FC04E4-2802-4D86-ACEE-B6CC6699521C}" dt="2022-10-25T13:55:12.438" v="896" actId="26606"/>
          <ac:spMkLst>
            <pc:docMk/>
            <pc:sldMk cId="2339315603" sldId="268"/>
            <ac:spMk id="16" creationId="{CBC4F608-B4B8-48C3-9572-C0F061B1CD99}"/>
          </ac:spMkLst>
        </pc:spChg>
        <pc:grpChg chg="add">
          <ac:chgData name="Роман Жигалов" userId="0d3bd4b38cf0220e" providerId="LiveId" clId="{60FC04E4-2802-4D86-ACEE-B6CC6699521C}" dt="2022-10-25T13:55:12.438" v="896" actId="26606"/>
          <ac:grpSpMkLst>
            <pc:docMk/>
            <pc:sldMk cId="2339315603" sldId="268"/>
            <ac:grpSpMk id="10" creationId="{83EAB11A-76F7-48F4-9B4F-5BFDF4BF9670}"/>
          </ac:grpSpMkLst>
        </pc:grpChg>
      </pc:sldChg>
      <pc:sldChg chg="addSp delSp modSp new mod setBg">
        <pc:chgData name="Роман Жигалов" userId="0d3bd4b38cf0220e" providerId="LiveId" clId="{60FC04E4-2802-4D86-ACEE-B6CC6699521C}" dt="2022-10-25T13:55:48.437" v="913" actId="26606"/>
        <pc:sldMkLst>
          <pc:docMk/>
          <pc:sldMk cId="2678898703" sldId="269"/>
        </pc:sldMkLst>
        <pc:spChg chg="mod ord">
          <ac:chgData name="Роман Жигалов" userId="0d3bd4b38cf0220e" providerId="LiveId" clId="{60FC04E4-2802-4D86-ACEE-B6CC6699521C}" dt="2022-10-25T13:55:48.437" v="913" actId="26606"/>
          <ac:spMkLst>
            <pc:docMk/>
            <pc:sldMk cId="2678898703" sldId="269"/>
            <ac:spMk id="2" creationId="{B10433AB-6E4A-37EA-7C41-07283D7E49EE}"/>
          </ac:spMkLst>
        </pc:spChg>
        <pc:spChg chg="del">
          <ac:chgData name="Роман Жигалов" userId="0d3bd4b38cf0220e" providerId="LiveId" clId="{60FC04E4-2802-4D86-ACEE-B6CC6699521C}" dt="2022-10-25T13:55:45.080" v="912"/>
          <ac:spMkLst>
            <pc:docMk/>
            <pc:sldMk cId="2678898703" sldId="269"/>
            <ac:spMk id="3" creationId="{69E7F202-A737-187A-E030-B81D649C25FB}"/>
          </ac:spMkLst>
        </pc:spChg>
        <pc:spChg chg="add">
          <ac:chgData name="Роман Жигалов" userId="0d3bd4b38cf0220e" providerId="LiveId" clId="{60FC04E4-2802-4D86-ACEE-B6CC6699521C}" dt="2022-10-25T13:55:48.437" v="913" actId="26606"/>
          <ac:spMkLst>
            <pc:docMk/>
            <pc:sldMk cId="2678898703" sldId="269"/>
            <ac:spMk id="5127" creationId="{37C89E4B-3C9F-44B9-8B86-D9E3D112D8EC}"/>
          </ac:spMkLst>
        </pc:spChg>
        <pc:picChg chg="add mod">
          <ac:chgData name="Роман Жигалов" userId="0d3bd4b38cf0220e" providerId="LiveId" clId="{60FC04E4-2802-4D86-ACEE-B6CC6699521C}" dt="2022-10-25T13:55:48.437" v="913" actId="26606"/>
          <ac:picMkLst>
            <pc:docMk/>
            <pc:sldMk cId="2678898703" sldId="269"/>
            <ac:picMk id="5122" creationId="{AD530515-D0A7-AA2C-8993-AD6DEF9F53A6}"/>
          </ac:picMkLst>
        </pc:picChg>
        <pc:cxnChg chg="add">
          <ac:chgData name="Роман Жигалов" userId="0d3bd4b38cf0220e" providerId="LiveId" clId="{60FC04E4-2802-4D86-ACEE-B6CC6699521C}" dt="2022-10-25T13:55:48.437" v="913" actId="26606"/>
          <ac:cxnSpMkLst>
            <pc:docMk/>
            <pc:sldMk cId="2678898703" sldId="269"/>
            <ac:cxnSpMk id="5129" creationId="{AA2EAA10-076F-46BD-8F0F-B9A2FB77A85C}"/>
          </ac:cxnSpMkLst>
        </pc:cxnChg>
        <pc:cxnChg chg="add">
          <ac:chgData name="Роман Жигалов" userId="0d3bd4b38cf0220e" providerId="LiveId" clId="{60FC04E4-2802-4D86-ACEE-B6CC6699521C}" dt="2022-10-25T13:55:48.437" v="913" actId="26606"/>
          <ac:cxnSpMkLst>
            <pc:docMk/>
            <pc:sldMk cId="2678898703" sldId="269"/>
            <ac:cxnSpMk id="5131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49A70-F5C1-A83C-C6CC-C15F9367D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454359-B1AE-449C-C2A4-5DB28D092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1EC17-B48C-1D5D-1D59-12B883D9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A7541-50A4-C7CC-DB5F-D4DA48EC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CD8DC6-A225-F335-1C0E-7C1EFD2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6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35AAA-CDFF-E35F-9F5E-9F8B68F2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C94513-AC47-3B99-CF92-028A50626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3E458A-92D5-C985-C4DD-5585AA2B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5C0CA-A6FE-8D49-ED1F-AA369014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DCB84-8848-4F6F-CD9C-15644F6D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7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A1732F-4363-54BD-3361-3C34A0EC3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D2AEC4-FAC1-00F3-6D86-DB2093C8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FA01E-5442-84D4-777D-5AE4F4BF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33D79-AA16-E046-EDF1-61C53C1F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0D2A4A-3396-234D-8D92-73A934E9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4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A9225-7560-3B10-89CC-C350801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7A84C-EB93-4E24-AD57-1D0BB583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B7CE7-6103-33B9-82BD-A19D7D8D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E65043-D80A-1318-BC5F-7D062095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EA009-9700-40A4-4A2A-7FD5CFCB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6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F0A20-116C-C033-A8C5-81511084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074482-9972-F6EE-0995-C4BC44B9C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618507-886F-9081-F4D3-9E239716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6C7E50-B6FB-2565-5BE3-497C9522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8099F-A7E3-AF71-F81C-8831DF00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9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CD36E-5008-4E41-118C-4E2B8DCD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A8246-09F2-4EF4-D184-201AFF6F0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84553E-A318-F7FF-CF9D-FE9EDD777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75DA1F-F5F5-A48B-EBF5-7FDCD753B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AE721-0E7B-2DD5-EE28-2F607C87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AB83B0-5531-B508-C6F7-73CD5E4C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8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4EB5E-92B5-CDB8-94A8-8EC2CC5F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58075F-3048-A8CF-FBCA-503D36BC2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64DDCA-D586-C6F5-7955-E1A9A6CC5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FE7C35-74AF-CBCD-E568-07373AEA9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6A7720-DE73-8754-0D1E-C8FE8BE34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21B5C0-CBE3-E1F4-9137-6B9600BB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6938EF-111F-7592-7869-80473CB8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3FA800-FC9C-F255-1048-F767B071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72C76-997B-D4C2-5671-29872896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894DA4-25CA-1CAC-1DCA-7DBBEEDE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485057-D17F-7E27-4C3D-DAB7F75C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A3B74B-B5F2-E59F-AB6D-1DA2BCE2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9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75A913-F2AB-6662-650A-AC69C959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7989C4-419B-6A84-B136-54960D00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DE13AD-3CDD-A4C4-96F2-1EE9A850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0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B0761-DC28-788E-939A-6CEA225D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99EF1-EFC1-33EF-6BCD-CD9DCD9D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CF29C-6EA1-9DFF-4D84-21E4D5C42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BF03F-770A-5253-16BB-8F867EE4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CAB2F8-89C3-7466-0BF2-58E5657F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FB07E2-F6AE-A9AB-EDBE-ED40F9D4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7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C24E6-4738-3272-8005-5EA2BFBF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A7E94B-A19F-3D86-9FF4-398D3BC8B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42F7A-170E-0D04-5880-7BECC1BDB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816E7-B87D-4AE9-E2D8-18E062D2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B6CF74-2870-9100-C45D-9FD50C50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2FAA3B-F242-A568-A2E9-FDDA3785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6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E2A4F-722C-E4B7-7FEE-A3E3BB95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7ED968-FCD4-C92C-1528-26F08946E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15AA1-A6DB-570A-2493-D01D3B5DD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EFAE-FCD3-4D7D-AD57-FE405CAD671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AE1A0D-88D3-2620-35DE-C69A88CA7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E0CE72-16DC-95CB-D659-5FFD068CE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4010-0085-4230-80A5-A7FA27F8A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8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6490C-6921-32FA-B6F1-43CDCBFA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Билет 7. Вопрос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6AB64B-4594-F9AF-43C1-89906B7F5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0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2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EF9E-6446-DCA9-FF66-476F3F56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/>
              <a:t>Федерация</a:t>
            </a:r>
            <a:endParaRPr lang="en-US" sz="5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587BB-5764-DA03-FAA4-872C73E5F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1858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0" i="0" u="none" strike="noStrike" dirty="0" err="1">
                <a:effectLst/>
              </a:rPr>
              <a:t>государство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состоящие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из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самостоятельных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образований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но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объединенных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определенных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условиях</a:t>
            </a:r>
            <a:endParaRPr lang="en-US" sz="2000" dirty="0"/>
          </a:p>
        </p:txBody>
      </p:sp>
      <p:sp>
        <p:nvSpPr>
          <p:cNvPr id="4113" name="Rectangle 410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288019B-B965-A756-2052-3783C23E7E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" r="-1" b="27299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110" name="Rectangle 410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1" name="Rectangle 411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2" name="Rectangle 411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9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EDDC6-F60C-B724-5499-523DBDDF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 dirty="0"/>
              <a:t>О власти в Речь Посполитой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BEF65-6199-AD6F-360C-D3A0E8486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Король Речь Посполитой был ограничен в правах и был обязан подписывать "Пакт конвента" - соглашение между шляхтой и королём, определяющие его полномочия и обязанности</a:t>
            </a:r>
          </a:p>
          <a:p>
            <a:r>
              <a:rPr lang="ru-RU" sz="2000" dirty="0"/>
              <a:t>Помимо этого король был ограничен «Генриховыми артикулами»</a:t>
            </a:r>
          </a:p>
          <a:p>
            <a:r>
              <a:rPr lang="ru-RU" sz="2000" dirty="0"/>
              <a:t> Сейм состоял из Сената (католическое духовенство и высшие чиновники) и Посольской избы (депутаты-шляхтичи)</a:t>
            </a:r>
          </a:p>
          <a:p>
            <a:r>
              <a:rPr lang="ru-RU" sz="2000" dirty="0"/>
              <a:t> Депутаты-шляхтичи обладали правом "</a:t>
            </a:r>
            <a:r>
              <a:rPr lang="ru-RU" sz="2000" dirty="0" err="1"/>
              <a:t>либериум</a:t>
            </a:r>
            <a:r>
              <a:rPr lang="ru-RU" sz="2000" dirty="0"/>
              <a:t>-вето", согласно которому любой депутат мог заблокировать решение Сейма.</a:t>
            </a:r>
          </a:p>
        </p:txBody>
      </p:sp>
    </p:spTree>
    <p:extLst>
      <p:ext uri="{BB962C8B-B14F-4D97-AF65-F5344CB8AC3E}">
        <p14:creationId xmlns:p14="http://schemas.microsoft.com/office/powerpoint/2010/main" val="54738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AD093-9C69-EB44-DB04-7E287E9F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/>
              <a:t>Последствия Люблинской унии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115C65-CF23-7B26-5348-10FC36CFA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На территории Европы появилось новое и могущественное государство</a:t>
            </a:r>
          </a:p>
          <a:p>
            <a:r>
              <a:rPr lang="ru-RU" sz="2000" dirty="0"/>
              <a:t>Люблинская уния привела к началу процесса "полонизации" - ополячивания шляхты ВКЛ</a:t>
            </a:r>
          </a:p>
          <a:p>
            <a:r>
              <a:rPr lang="ru-RU" sz="2000" dirty="0"/>
              <a:t>Многие шляхтичи ВКЛ переняли польский язык, католическую веру, были уравнены в правах с польской шляхтой</a:t>
            </a:r>
          </a:p>
          <a:p>
            <a:r>
              <a:rPr lang="ru-RU" sz="2000" dirty="0"/>
              <a:t> Началось формирования единого сословия - "народ шляхетский"</a:t>
            </a:r>
          </a:p>
        </p:txBody>
      </p:sp>
    </p:spTree>
    <p:extLst>
      <p:ext uri="{BB962C8B-B14F-4D97-AF65-F5344CB8AC3E}">
        <p14:creationId xmlns:p14="http://schemas.microsoft.com/office/powerpoint/2010/main" val="52442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23742-99EA-591B-B8EE-14A69B3B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3600"/>
              <a:t>Борьба за сохранение самостоятельности ВКЛ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B6E14-4803-81B5-DC5C-9562B3DD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ru-RU" sz="1700" dirty="0"/>
              <a:t>В 1581 г. был создан "Трибунал ВКЛ" - высший судебный орган, действовавший на территории ВКЛ. </a:t>
            </a:r>
          </a:p>
          <a:p>
            <a:r>
              <a:rPr lang="ru-RU" sz="1700" dirty="0"/>
              <a:t>Подтверждением государственной независимости стало принятие III Статута ВКЛ в 1588 г.</a:t>
            </a:r>
          </a:p>
          <a:p>
            <a:r>
              <a:rPr lang="ru-RU" sz="1700" dirty="0"/>
              <a:t>Статут оформлял и закреплял независимость ВКЛ. Статут обязал власти вернуть все утраченные земли, запрещал назначать на государственные должности и отдавать земли "чужакам" (полякам), сохранял единство государства</a:t>
            </a:r>
          </a:p>
          <a:p>
            <a:r>
              <a:rPr lang="ru-RU" sz="1700" dirty="0"/>
              <a:t>Только жители ВКЛ могли владеть землями и занимать государственные должности</a:t>
            </a:r>
          </a:p>
          <a:p>
            <a:r>
              <a:rPr lang="ru-RU" sz="1700" dirty="0"/>
              <a:t> III Статут ВКЛ также провозглашал равенство всех перед законом, при этом шляхта всё равно оставалась в привилегированном положении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339315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ретий Статут ВКЛ был образцом для многих стран Европы | История |  Cвободное время | АиФ Аргументы и факты в Беларуси">
            <a:extLst>
              <a:ext uri="{FF2B5EF4-FFF2-40B4-BE49-F238E27FC236}">
                <a16:creationId xmlns:a16="http://schemas.microsoft.com/office/drawing/2014/main" id="{AD530515-D0A7-AA2C-8993-AD6DEF9F53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433AB-6E4A-37EA-7C41-07283D7E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III Статут ВКЛ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9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3E0C6-99AA-D996-79DA-11F30AD6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Люблинская уния: причины, условия, значение для белорусских земель. Борьба ВКЛ за сохранение самостоятельности. Статут ВКЛ 1588 г.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C816C9-E83E-1FA4-28D8-93BBC21A7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1CD27-0177-E30D-8F97-9C2392A9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1385 г. – Кревская </a:t>
            </a:r>
            <a:r>
              <a:rPr lang="en-US" sz="4600" dirty="0" err="1"/>
              <a:t>уния</a:t>
            </a:r>
            <a:r>
              <a:rPr lang="en-US" sz="4600" dirty="0"/>
              <a:t>. </a:t>
            </a:r>
            <a:r>
              <a:rPr lang="en-US" sz="4600" dirty="0" err="1"/>
              <a:t>Ягайло</a:t>
            </a:r>
            <a:r>
              <a:rPr lang="en-US" sz="4600" dirty="0"/>
              <a:t> </a:t>
            </a:r>
            <a:r>
              <a:rPr lang="en-US" sz="4600" dirty="0" err="1"/>
              <a:t>стал</a:t>
            </a:r>
            <a:r>
              <a:rPr lang="en-US" sz="4600" dirty="0"/>
              <a:t> </a:t>
            </a:r>
            <a:r>
              <a:rPr lang="en-US" sz="4600" dirty="0" err="1"/>
              <a:t>королем</a:t>
            </a:r>
            <a:r>
              <a:rPr lang="en-US" sz="4600" dirty="0"/>
              <a:t> </a:t>
            </a:r>
            <a:r>
              <a:rPr lang="en-US" sz="4600" dirty="0" err="1"/>
              <a:t>Польши</a:t>
            </a:r>
            <a:r>
              <a:rPr lang="en-US" sz="4600" dirty="0"/>
              <a:t> и ВКЛ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ревская уния — Википедия">
            <a:extLst>
              <a:ext uri="{FF2B5EF4-FFF2-40B4-BE49-F238E27FC236}">
                <a16:creationId xmlns:a16="http://schemas.microsoft.com/office/drawing/2014/main" id="{B47A4D88-0572-4402-0006-EA1031BA9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4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CECC5-8F52-6C55-91CC-B369EDB4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000" dirty="0"/>
              <a:t>Причины заключения Люблинской унии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66824-DDF5-9870-F65A-A4B9AD2E8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Ливонская война, начавшаяся в 1558 г., приведет к целому ряду поражений армии ВКЛ, что заставит власти обратиться за помощью к Польше</a:t>
            </a:r>
          </a:p>
          <a:p>
            <a:r>
              <a:rPr lang="ru-RU" sz="2200" dirty="0"/>
              <a:t>Шляхта ВКЛ стремилась получить "шляхетские вольности", которыми обладала шляхта и магнаты Польского государства</a:t>
            </a:r>
          </a:p>
          <a:p>
            <a:r>
              <a:rPr lang="ru-RU" sz="2200" dirty="0"/>
              <a:t>Польская шляхта была заинтересована в объединении двух государств, так как это способствовало бы увеличению количества земель и возможность дополнительного богатства</a:t>
            </a:r>
          </a:p>
          <a:p>
            <a:r>
              <a:rPr lang="ru-RU" sz="2200" dirty="0"/>
              <a:t>Католическая церковь также стремилась расширить своё влияние за счёт земель ВКЛ</a:t>
            </a:r>
          </a:p>
        </p:txBody>
      </p:sp>
    </p:spTree>
    <p:extLst>
      <p:ext uri="{BB962C8B-B14F-4D97-AF65-F5344CB8AC3E}">
        <p14:creationId xmlns:p14="http://schemas.microsoft.com/office/powerpoint/2010/main" val="241602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7A4CC-2D13-09B5-97B6-5D7AAFD1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000" dirty="0"/>
              <a:t>Люблинский сейм 1569 г.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FAD74-4AFE-3AA1-5834-F750BD819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Длился 6 месяцев</a:t>
            </a:r>
          </a:p>
          <a:p>
            <a:r>
              <a:rPr lang="ru-RU" sz="2200" dirty="0"/>
              <a:t>Польская сторона стремилась к инкорпорации (включению) земель ВКЛ в состав Польши</a:t>
            </a:r>
          </a:p>
          <a:p>
            <a:r>
              <a:rPr lang="ru-RU" sz="2200" dirty="0"/>
              <a:t>Делегация ВКЛ, во главе сс канцлером Николаем Радзивиллом Рыжим, выступала за военный союз двух государств</a:t>
            </a:r>
          </a:p>
          <a:p>
            <a:r>
              <a:rPr lang="ru-RU" sz="2200" dirty="0"/>
              <a:t>Делегация ВКЛ не согласилась с выдвинутыми польской стороной условиями по присоединению ВКЛ и покинула сейм</a:t>
            </a:r>
          </a:p>
          <a:p>
            <a:r>
              <a:rPr lang="ru-RU" sz="2200" dirty="0"/>
              <a:t>польская шляхта через короля Польши и Литвы - Сигизмунда II Августа, добилась передачи ряда богатых земель ВКЛ в состав Польши, что заставило ВКЛ пойти на уступки</a:t>
            </a:r>
          </a:p>
        </p:txBody>
      </p:sp>
    </p:spTree>
    <p:extLst>
      <p:ext uri="{BB962C8B-B14F-4D97-AF65-F5344CB8AC3E}">
        <p14:creationId xmlns:p14="http://schemas.microsoft.com/office/powerpoint/2010/main" val="39899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4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E9AFE-F6CF-3646-6AC3-57575CE4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Люблинская </a:t>
            </a:r>
            <a:r>
              <a:rPr lang="en-US" sz="3100" dirty="0" err="1"/>
              <a:t>уния</a:t>
            </a:r>
            <a:r>
              <a:rPr lang="en-US" sz="3100" dirty="0"/>
              <a:t> 15</a:t>
            </a:r>
            <a:r>
              <a:rPr lang="ru-RU" sz="3100" dirty="0"/>
              <a:t>69</a:t>
            </a:r>
            <a:r>
              <a:rPr lang="en-US" sz="3100" dirty="0"/>
              <a:t> г. – </a:t>
            </a:r>
            <a:r>
              <a:rPr lang="en-US" sz="3100" dirty="0" err="1"/>
              <a:t>образование</a:t>
            </a:r>
            <a:r>
              <a:rPr lang="en-US" sz="3100" dirty="0"/>
              <a:t> </a:t>
            </a:r>
            <a:r>
              <a:rPr lang="en-US" sz="3100" dirty="0" err="1"/>
              <a:t>Речь</a:t>
            </a:r>
            <a:r>
              <a:rPr lang="en-US" sz="3100" dirty="0"/>
              <a:t> </a:t>
            </a:r>
            <a:r>
              <a:rPr lang="en-US" sz="3100" dirty="0" err="1"/>
              <a:t>Посполитой</a:t>
            </a:r>
            <a:endParaRPr lang="en-US" sz="3100" dirty="0"/>
          </a:p>
        </p:txBody>
      </p:sp>
      <p:sp>
        <p:nvSpPr>
          <p:cNvPr id="2062" name="Rectangle 205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Люблинская уния — Википедия">
            <a:extLst>
              <a:ext uri="{FF2B5EF4-FFF2-40B4-BE49-F238E27FC236}">
                <a16:creationId xmlns:a16="http://schemas.microsoft.com/office/drawing/2014/main" id="{14FAD23C-6B1E-4FCB-183D-353D1CA71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r="500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6" name="Rectangle 307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1D0F4-7C59-25E3-3718-C1E6548F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Карта Речь Посполитой</a:t>
            </a:r>
          </a:p>
        </p:txBody>
      </p:sp>
      <p:sp>
        <p:nvSpPr>
          <p:cNvPr id="3097" name="Rectangle 308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8" name="Rectangle 308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2D3A5F4-BBC5-0EDD-91BA-91A15B468E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705" y="858525"/>
            <a:ext cx="6639370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9" name="Rectangle 308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6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858BB-F3A8-9D12-AD09-1E206B25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 dirty="0"/>
              <a:t>Общее для Польши и Литвы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12FDC-9E0A-E26F-F3C1-18282FF6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Высшим органом власти становился общий сейм, который собирался на территории Польши</a:t>
            </a:r>
          </a:p>
          <a:p>
            <a:r>
              <a:rPr lang="ru-RU" sz="2400" dirty="0"/>
              <a:t>Глава государства избирался совместно шляхтой Польши и ВКЛ</a:t>
            </a:r>
          </a:p>
          <a:p>
            <a:r>
              <a:rPr lang="ru-RU" sz="2400" dirty="0"/>
              <a:t> В государстве осуществлялась общая внешняя политика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25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D8171-E0D7-B798-62BB-5BA92CC3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ru-RU" sz="5400"/>
              <a:t>Отдельным для Польши и ВКЛ оставались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FC0CD-24B3-E755-5F13-47DE8C17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Административный аппарат</a:t>
            </a:r>
          </a:p>
          <a:p>
            <a:r>
              <a:rPr lang="ru-RU" sz="2000" dirty="0"/>
              <a:t>Законодательство</a:t>
            </a:r>
          </a:p>
          <a:p>
            <a:r>
              <a:rPr lang="ru-RU" sz="2000" dirty="0"/>
              <a:t>Судебная система и организация</a:t>
            </a:r>
          </a:p>
          <a:p>
            <a:r>
              <a:rPr lang="ru-RU" sz="2000" dirty="0"/>
              <a:t>Армия (в ВКЛ - посполитое рушение (всеобщее ополчение), которое состояло из шляхты и солдат)</a:t>
            </a:r>
          </a:p>
          <a:p>
            <a:r>
              <a:rPr lang="ru-RU" sz="2000" dirty="0"/>
              <a:t>Титул (официальное название двух государств оставалось, при этом вводилось общее)</a:t>
            </a:r>
          </a:p>
          <a:p>
            <a:r>
              <a:rPr lang="ru-RU" sz="2000" dirty="0"/>
              <a:t>Печать с символом государства</a:t>
            </a:r>
          </a:p>
          <a:p>
            <a:r>
              <a:rPr lang="ru-RU" sz="2000" dirty="0"/>
              <a:t>Язык официального делопроизводства (старобелорусский в ВКЛ)</a:t>
            </a:r>
          </a:p>
        </p:txBody>
      </p:sp>
    </p:spTree>
    <p:extLst>
      <p:ext uri="{BB962C8B-B14F-4D97-AF65-F5344CB8AC3E}">
        <p14:creationId xmlns:p14="http://schemas.microsoft.com/office/powerpoint/2010/main" val="2126000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541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Билет 7. Вопрос 1</vt:lpstr>
      <vt:lpstr>1. Люблинская уния: причины, условия, значение для белорусских земель. Борьба ВКЛ за сохранение самостоятельности. Статут ВКЛ 1588 г. </vt:lpstr>
      <vt:lpstr>1385 г. – Кревская уния. Ягайло стал королем Польши и ВКЛ</vt:lpstr>
      <vt:lpstr>Причины заключения Люблинской унии</vt:lpstr>
      <vt:lpstr>Люблинский сейм 1569 г.</vt:lpstr>
      <vt:lpstr>Люблинская уния 1569 г. – образование Речь Посполитой</vt:lpstr>
      <vt:lpstr>Карта Речь Посполитой</vt:lpstr>
      <vt:lpstr>Общее для Польши и Литвы</vt:lpstr>
      <vt:lpstr>Отдельным для Польши и ВКЛ оставались</vt:lpstr>
      <vt:lpstr>Федерация</vt:lpstr>
      <vt:lpstr>О власти в Речь Посполитой</vt:lpstr>
      <vt:lpstr>Последствия Люблинской унии</vt:lpstr>
      <vt:lpstr>Борьба за сохранение самостоятельности ВКЛ</vt:lpstr>
      <vt:lpstr>III Статут ВКЛ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7. Вопрос 1</dc:title>
  <dc:creator>Роман Жигалов</dc:creator>
  <cp:lastModifiedBy>Роман Жигалов</cp:lastModifiedBy>
  <cp:revision>2</cp:revision>
  <dcterms:created xsi:type="dcterms:W3CDTF">2022-10-25T13:41:58Z</dcterms:created>
  <dcterms:modified xsi:type="dcterms:W3CDTF">2022-10-25T14:10:51Z</dcterms:modified>
</cp:coreProperties>
</file>