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9753600" cy="7315200"/>
  <p:notesSz cx="6858000" cy="9144000"/>
  <p:embeddedFontLst>
    <p:embeddedFont>
      <p:font typeface="ITC Benguiat" charset="1" panose="02030603050306020704"/>
      <p:regular r:id="rId11"/>
    </p:embeddedFont>
    <p:embeddedFont>
      <p:font typeface="Public Sans Bold" charset="1" panose="00000000000000000000"/>
      <p:regular r:id="rId12"/>
    </p:embeddedFont>
    <p:embeddedFont>
      <p:font typeface="Public Sans" charset="1" panose="00000000000000000000"/>
      <p:regular r:id="rId13"/>
    </p:embeddedFont>
    <p:embeddedFont>
      <p:font typeface="Open Sans" charset="1" panose="020B0606030504020204"/>
      <p:regular r:id="rId14"/>
    </p:embeddedFont>
    <p:embeddedFont>
      <p:font typeface="Open Sans Bold" charset="1" panose="020B0806030504020204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Relationship Id="rId7" Target="../media/image11.png" Type="http://schemas.openxmlformats.org/officeDocument/2006/relationships/image"/><Relationship Id="rId8" Target="../media/image12.png" Type="http://schemas.openxmlformats.org/officeDocument/2006/relationships/image"/><Relationship Id="rId9" Target="https://brsm.by/ru/education-ru" TargetMode="External" Type="http://schemas.openxmlformats.org/officeDocument/2006/relationships/hyperlink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F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2637258" cy="7315200"/>
            <a:chOff x="0" y="0"/>
            <a:chExt cx="1336983" cy="370851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36983" cy="3708510"/>
            </a:xfrm>
            <a:custGeom>
              <a:avLst/>
              <a:gdLst/>
              <a:ahLst/>
              <a:cxnLst/>
              <a:rect r="r" b="b" t="t" l="l"/>
              <a:pathLst>
                <a:path h="3708510" w="1336983">
                  <a:moveTo>
                    <a:pt x="0" y="0"/>
                  </a:moveTo>
                  <a:lnTo>
                    <a:pt x="1336983" y="0"/>
                  </a:lnTo>
                  <a:lnTo>
                    <a:pt x="1336983" y="3708510"/>
                  </a:lnTo>
                  <a:lnTo>
                    <a:pt x="0" y="3708510"/>
                  </a:lnTo>
                  <a:close/>
                </a:path>
              </a:pathLst>
            </a:custGeom>
            <a:solidFill>
              <a:srgbClr val="927B6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1336983" cy="3727561"/>
            </a:xfrm>
            <a:prstGeom prst="rect">
              <a:avLst/>
            </a:prstGeom>
          </p:spPr>
          <p:txBody>
            <a:bodyPr anchor="ctr" rtlCol="false" tIns="27093" lIns="27093" bIns="27093" rIns="27093"/>
            <a:lstStyle/>
            <a:p>
              <a:pPr algn="ctr">
                <a:lnSpc>
                  <a:spcPts val="1493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040883" y="2148542"/>
            <a:ext cx="4660342" cy="4275863"/>
          </a:xfrm>
          <a:custGeom>
            <a:avLst/>
            <a:gdLst/>
            <a:ahLst/>
            <a:cxnLst/>
            <a:rect r="r" b="b" t="t" l="l"/>
            <a:pathLst>
              <a:path h="4275863" w="4660342">
                <a:moveTo>
                  <a:pt x="0" y="0"/>
                </a:moveTo>
                <a:lnTo>
                  <a:pt x="4660342" y="0"/>
                </a:lnTo>
                <a:lnTo>
                  <a:pt x="4660342" y="4275864"/>
                </a:lnTo>
                <a:lnTo>
                  <a:pt x="0" y="42758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299255" y="336842"/>
            <a:ext cx="4756308" cy="876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59"/>
              </a:lnSpc>
            </a:pPr>
            <a:r>
              <a:rPr lang="en-US" sz="2399" spc="-47">
                <a:solidFill>
                  <a:srgbClr val="927B6A"/>
                </a:solidFill>
                <a:latin typeface="ITC Benguiat"/>
                <a:ea typeface="ITC Benguiat"/>
                <a:cs typeface="ITC Benguiat"/>
                <a:sym typeface="ITC Benguiat"/>
              </a:rPr>
              <a:t>БЕЛОРУССКИЙ РЕСПУБЛИКАНСКИЙ СОЮЗ МОЛОДЕЖИ (БРСМ).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4864" y="2700105"/>
            <a:ext cx="9443872" cy="3587008"/>
            <a:chOff x="0" y="0"/>
            <a:chExt cx="4787661" cy="181846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787661" cy="1818468"/>
            </a:xfrm>
            <a:custGeom>
              <a:avLst/>
              <a:gdLst/>
              <a:ahLst/>
              <a:cxnLst/>
              <a:rect r="r" b="b" t="t" l="l"/>
              <a:pathLst>
                <a:path h="1818468" w="4787661">
                  <a:moveTo>
                    <a:pt x="0" y="0"/>
                  </a:moveTo>
                  <a:lnTo>
                    <a:pt x="4787661" y="0"/>
                  </a:lnTo>
                  <a:lnTo>
                    <a:pt x="4787661" y="1818468"/>
                  </a:lnTo>
                  <a:lnTo>
                    <a:pt x="0" y="1818468"/>
                  </a:lnTo>
                  <a:close/>
                </a:path>
              </a:pathLst>
            </a:custGeom>
            <a:solidFill>
              <a:srgbClr val="E3E4E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4787661" cy="1837518"/>
            </a:xfrm>
            <a:prstGeom prst="rect">
              <a:avLst/>
            </a:prstGeom>
          </p:spPr>
          <p:txBody>
            <a:bodyPr anchor="ctr" rtlCol="false" tIns="27093" lIns="27093" bIns="27093" rIns="27093"/>
            <a:lstStyle/>
            <a:p>
              <a:pPr algn="ctr">
                <a:lnSpc>
                  <a:spcPts val="1493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4069051" y="400031"/>
            <a:ext cx="5230966" cy="3667254"/>
          </a:xfrm>
          <a:custGeom>
            <a:avLst/>
            <a:gdLst/>
            <a:ahLst/>
            <a:cxnLst/>
            <a:rect r="r" b="b" t="t" l="l"/>
            <a:pathLst>
              <a:path h="3667254" w="5230966">
                <a:moveTo>
                  <a:pt x="0" y="0"/>
                </a:moveTo>
                <a:lnTo>
                  <a:pt x="5230967" y="0"/>
                </a:lnTo>
                <a:lnTo>
                  <a:pt x="5230967" y="3667254"/>
                </a:lnTo>
                <a:lnTo>
                  <a:pt x="0" y="36672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488" t="0" r="-10921" b="-11788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10581" y="2860598"/>
            <a:ext cx="3533997" cy="797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94"/>
              </a:lnSpc>
            </a:pPr>
            <a:r>
              <a:rPr lang="en-US" b="true" sz="2282" spc="114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ДЕКЛАРИРОВАННЫЕ ЦЕЛИ БРСМ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10581" y="4390781"/>
            <a:ext cx="5481729" cy="1781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89"/>
              </a:lnSpc>
            </a:pPr>
            <a:r>
              <a:rPr lang="en-US" sz="1278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 • Создание условий для всестороннего развития молодёжи, раскрытия её творческого потенциала, содействие развитию в Республике Беларусь гражданского общества, основанного на патриотических и духовно-нравственных ценностях белорусского народа. В соответствии с указанным определением цели определяются и основные направления деятельности. Наша организация все время поддерживает идеи президента и правительства.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15601" y="5047732"/>
            <a:ext cx="3997273" cy="2267468"/>
            <a:chOff x="0" y="0"/>
            <a:chExt cx="2026456" cy="114951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026456" cy="1149515"/>
            </a:xfrm>
            <a:custGeom>
              <a:avLst/>
              <a:gdLst/>
              <a:ahLst/>
              <a:cxnLst/>
              <a:rect r="r" b="b" t="t" l="l"/>
              <a:pathLst>
                <a:path h="1149515" w="2026456">
                  <a:moveTo>
                    <a:pt x="0" y="0"/>
                  </a:moveTo>
                  <a:lnTo>
                    <a:pt x="2026456" y="0"/>
                  </a:lnTo>
                  <a:lnTo>
                    <a:pt x="2026456" y="1149515"/>
                  </a:lnTo>
                  <a:lnTo>
                    <a:pt x="0" y="1149515"/>
                  </a:lnTo>
                  <a:close/>
                </a:path>
              </a:pathLst>
            </a:custGeom>
            <a:solidFill>
              <a:srgbClr val="E3E4E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2026456" cy="1168565"/>
            </a:xfrm>
            <a:prstGeom prst="rect">
              <a:avLst/>
            </a:prstGeom>
          </p:spPr>
          <p:txBody>
            <a:bodyPr anchor="ctr" rtlCol="false" tIns="27093" lIns="27093" bIns="27093" rIns="27093"/>
            <a:lstStyle/>
            <a:p>
              <a:pPr algn="ctr">
                <a:lnSpc>
                  <a:spcPts val="1493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4350861" y="226158"/>
            <a:ext cx="2954283" cy="1846427"/>
          </a:xfrm>
          <a:custGeom>
            <a:avLst/>
            <a:gdLst/>
            <a:ahLst/>
            <a:cxnLst/>
            <a:rect r="r" b="b" t="t" l="l"/>
            <a:pathLst>
              <a:path h="1846427" w="2954283">
                <a:moveTo>
                  <a:pt x="0" y="0"/>
                </a:moveTo>
                <a:lnTo>
                  <a:pt x="2954283" y="0"/>
                </a:lnTo>
                <a:lnTo>
                  <a:pt x="2954283" y="1846427"/>
                </a:lnTo>
                <a:lnTo>
                  <a:pt x="0" y="18464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565159" y="2425010"/>
            <a:ext cx="2935455" cy="1834660"/>
          </a:xfrm>
          <a:custGeom>
            <a:avLst/>
            <a:gdLst/>
            <a:ahLst/>
            <a:cxnLst/>
            <a:rect r="r" b="b" t="t" l="l"/>
            <a:pathLst>
              <a:path h="1834660" w="2935455">
                <a:moveTo>
                  <a:pt x="0" y="0"/>
                </a:moveTo>
                <a:lnTo>
                  <a:pt x="2935456" y="0"/>
                </a:lnTo>
                <a:lnTo>
                  <a:pt x="2935456" y="1834660"/>
                </a:lnTo>
                <a:lnTo>
                  <a:pt x="0" y="18346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24290" y="4735171"/>
            <a:ext cx="4184260" cy="2012832"/>
          </a:xfrm>
          <a:custGeom>
            <a:avLst/>
            <a:gdLst/>
            <a:ahLst/>
            <a:cxnLst/>
            <a:rect r="r" b="b" t="t" l="l"/>
            <a:pathLst>
              <a:path h="2012832" w="4184260">
                <a:moveTo>
                  <a:pt x="0" y="0"/>
                </a:moveTo>
                <a:lnTo>
                  <a:pt x="4184260" y="0"/>
                </a:lnTo>
                <a:lnTo>
                  <a:pt x="4184260" y="2012831"/>
                </a:lnTo>
                <a:lnTo>
                  <a:pt x="0" y="20128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8885" t="0" r="-29484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391" y="991205"/>
            <a:ext cx="3889809" cy="615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b="true" sz="3500" spc="175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СИМВОЛИКА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7469" y="2005430"/>
            <a:ext cx="4068868" cy="810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26"/>
              </a:lnSpc>
            </a:pPr>
            <a:r>
              <a:rPr lang="en-US" sz="1161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• Флаг Общественного объединения «Белорусский республиканский союз молодежи» — это официальный символ ОО «БРСМ», служит знаком отличия и принадлежности Союзу молодежи.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469668" y="390254"/>
            <a:ext cx="1552412" cy="249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32"/>
              </a:lnSpc>
            </a:pPr>
            <a:r>
              <a:rPr lang="en-US" sz="145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Лицевая сторона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268832" y="4371427"/>
            <a:ext cx="1645406" cy="2334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85"/>
              </a:lnSpc>
            </a:pPr>
            <a:r>
              <a:rPr lang="en-US" sz="134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Оборотная сторона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708550" y="3334067"/>
            <a:ext cx="336500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25787" y="3409863"/>
            <a:ext cx="4186336" cy="990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00"/>
              </a:lnSpc>
            </a:pPr>
            <a:r>
              <a:rPr lang="en-US" sz="114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n-US" sz="1143">
                <a:solidFill>
                  <a:srgbClr val="A42B2B"/>
                </a:solidFill>
                <a:latin typeface="Open Sans"/>
                <a:ea typeface="Open Sans"/>
                <a:cs typeface="Open Sans"/>
                <a:sym typeface="Open Sans"/>
              </a:rPr>
              <a:t>Красное поле Флага </a:t>
            </a:r>
            <a:r>
              <a:rPr lang="en-US" sz="114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– символизирует героическое прошлое комсомола. Расположенная внизу дугообразная зеленая полоса, символизирует нынешнее молодое поколение. Лавровая ветвь символ победы, несет информацию о правопреемственности поколений. 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192740" y="5193447"/>
            <a:ext cx="3992200" cy="653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71"/>
              </a:lnSpc>
            </a:pPr>
            <a:r>
              <a:rPr lang="en-US" sz="126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  Также был сделан членский билет. Он дает скидки на товары, поход  в спортивные залы, в кафе и тд.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3E4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89982" cy="7315200"/>
            <a:chOff x="0" y="0"/>
            <a:chExt cx="933325" cy="361244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33325" cy="3612445"/>
            </a:xfrm>
            <a:custGeom>
              <a:avLst/>
              <a:gdLst/>
              <a:ahLst/>
              <a:cxnLst/>
              <a:rect r="r" b="b" t="t" l="l"/>
              <a:pathLst>
                <a:path h="3612445" w="933325">
                  <a:moveTo>
                    <a:pt x="0" y="0"/>
                  </a:moveTo>
                  <a:lnTo>
                    <a:pt x="933325" y="0"/>
                  </a:lnTo>
                  <a:lnTo>
                    <a:pt x="933325" y="3612445"/>
                  </a:lnTo>
                  <a:lnTo>
                    <a:pt x="0" y="3612445"/>
                  </a:lnTo>
                  <a:close/>
                </a:path>
              </a:pathLst>
            </a:custGeom>
            <a:solidFill>
              <a:srgbClr val="64564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933325" cy="3631494"/>
            </a:xfrm>
            <a:prstGeom prst="rect">
              <a:avLst/>
            </a:prstGeom>
          </p:spPr>
          <p:txBody>
            <a:bodyPr anchor="ctr" rtlCol="false" tIns="27093" lIns="27093" bIns="27093" rIns="27093"/>
            <a:lstStyle/>
            <a:p>
              <a:pPr algn="ctr">
                <a:lnSpc>
                  <a:spcPts val="1493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24525" y="6073772"/>
            <a:ext cx="1148994" cy="1019817"/>
          </a:xfrm>
          <a:custGeom>
            <a:avLst/>
            <a:gdLst/>
            <a:ahLst/>
            <a:cxnLst/>
            <a:rect r="r" b="b" t="t" l="l"/>
            <a:pathLst>
              <a:path h="1019817" w="1148994">
                <a:moveTo>
                  <a:pt x="0" y="0"/>
                </a:moveTo>
                <a:lnTo>
                  <a:pt x="1148994" y="0"/>
                </a:lnTo>
                <a:lnTo>
                  <a:pt x="1148994" y="1019816"/>
                </a:lnTo>
                <a:lnTo>
                  <a:pt x="0" y="10198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143113" y="5228688"/>
            <a:ext cx="1092820" cy="1130503"/>
          </a:xfrm>
          <a:custGeom>
            <a:avLst/>
            <a:gdLst/>
            <a:ahLst/>
            <a:cxnLst/>
            <a:rect r="r" b="b" t="t" l="l"/>
            <a:pathLst>
              <a:path h="1130503" w="1092820">
                <a:moveTo>
                  <a:pt x="0" y="0"/>
                </a:moveTo>
                <a:lnTo>
                  <a:pt x="1092820" y="0"/>
                </a:lnTo>
                <a:lnTo>
                  <a:pt x="1092820" y="1130503"/>
                </a:lnTo>
                <a:lnTo>
                  <a:pt x="0" y="11305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45523" y="2057357"/>
            <a:ext cx="1198936" cy="1145480"/>
          </a:xfrm>
          <a:custGeom>
            <a:avLst/>
            <a:gdLst/>
            <a:ahLst/>
            <a:cxnLst/>
            <a:rect r="r" b="b" t="t" l="l"/>
            <a:pathLst>
              <a:path h="1145480" w="1198936">
                <a:moveTo>
                  <a:pt x="0" y="0"/>
                </a:moveTo>
                <a:lnTo>
                  <a:pt x="1198936" y="0"/>
                </a:lnTo>
                <a:lnTo>
                  <a:pt x="1198936" y="1145481"/>
                </a:lnTo>
                <a:lnTo>
                  <a:pt x="0" y="11454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063978" y="2895395"/>
            <a:ext cx="1213407" cy="1130503"/>
          </a:xfrm>
          <a:custGeom>
            <a:avLst/>
            <a:gdLst/>
            <a:ahLst/>
            <a:cxnLst/>
            <a:rect r="r" b="b" t="t" l="l"/>
            <a:pathLst>
              <a:path h="1130503" w="1213407">
                <a:moveTo>
                  <a:pt x="0" y="0"/>
                </a:moveTo>
                <a:lnTo>
                  <a:pt x="1213407" y="0"/>
                </a:lnTo>
                <a:lnTo>
                  <a:pt x="1213407" y="1130503"/>
                </a:lnTo>
                <a:lnTo>
                  <a:pt x="0" y="1130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80331" y="166860"/>
            <a:ext cx="1129320" cy="1129320"/>
          </a:xfrm>
          <a:custGeom>
            <a:avLst/>
            <a:gdLst/>
            <a:ahLst/>
            <a:cxnLst/>
            <a:rect r="r" b="b" t="t" l="l"/>
            <a:pathLst>
              <a:path h="1129320" w="1129320">
                <a:moveTo>
                  <a:pt x="0" y="0"/>
                </a:moveTo>
                <a:lnTo>
                  <a:pt x="1129320" y="0"/>
                </a:lnTo>
                <a:lnTo>
                  <a:pt x="1129320" y="1129320"/>
                </a:lnTo>
                <a:lnTo>
                  <a:pt x="0" y="11293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105430" y="926854"/>
            <a:ext cx="1130503" cy="1130503"/>
          </a:xfrm>
          <a:custGeom>
            <a:avLst/>
            <a:gdLst/>
            <a:ahLst/>
            <a:cxnLst/>
            <a:rect r="r" b="b" t="t" l="l"/>
            <a:pathLst>
              <a:path h="1130503" w="1130503">
                <a:moveTo>
                  <a:pt x="0" y="0"/>
                </a:moveTo>
                <a:lnTo>
                  <a:pt x="1130503" y="0"/>
                </a:lnTo>
                <a:lnTo>
                  <a:pt x="1130503" y="1130503"/>
                </a:lnTo>
                <a:lnTo>
                  <a:pt x="0" y="11305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59968" y="4269517"/>
            <a:ext cx="1049683" cy="1049683"/>
          </a:xfrm>
          <a:custGeom>
            <a:avLst/>
            <a:gdLst/>
            <a:ahLst/>
            <a:cxnLst/>
            <a:rect r="r" b="b" t="t" l="l"/>
            <a:pathLst>
              <a:path h="1049683" w="1049683">
                <a:moveTo>
                  <a:pt x="0" y="0"/>
                </a:moveTo>
                <a:lnTo>
                  <a:pt x="1049683" y="0"/>
                </a:lnTo>
                <a:lnTo>
                  <a:pt x="1049683" y="1049683"/>
                </a:lnTo>
                <a:lnTo>
                  <a:pt x="0" y="10496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108210" y="3997323"/>
            <a:ext cx="5371070" cy="1884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• гражданско-патриотическое воспитание (в том числе движение молодежных отрядов правопорядка).</a:t>
            </a:r>
          </a:p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• </a:t>
            </a:r>
            <a:r>
              <a:rPr lang="en-US" sz="12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организация вторичной занятости.</a:t>
            </a:r>
          </a:p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• </a:t>
            </a:r>
            <a:r>
              <a:rPr lang="en-US" sz="12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волонтерство.</a:t>
            </a:r>
          </a:p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• </a:t>
            </a:r>
            <a:r>
              <a:rPr lang="en-US" sz="12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поддержка одаренной и талантливой молодежи.</a:t>
            </a:r>
          </a:p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• </a:t>
            </a:r>
            <a:r>
              <a:rPr lang="en-US" sz="12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международное сотрудничество.</a:t>
            </a:r>
          </a:p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•  </a:t>
            </a:r>
            <a:r>
              <a:rPr lang="en-US" sz="12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формирование здорового образа жизни в молодежной среде.</a:t>
            </a:r>
          </a:p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• п</a:t>
            </a:r>
            <a:r>
              <a:rPr lang="en-US" sz="1200" u="sng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  <a:hlinkClick r:id="rId9" tooltip="https://brsm.by/ru/education-ru"/>
              </a:rPr>
              <a:t>равовое воспитание молодежи</a:t>
            </a:r>
            <a:r>
              <a:rPr lang="en-US" sz="12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.</a:t>
            </a:r>
          </a:p>
          <a:p>
            <a:pPr algn="l">
              <a:lnSpc>
                <a:spcPts val="1679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4108210" y="2422525"/>
            <a:ext cx="4168774" cy="1235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b="true" sz="3500" spc="175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ДЕЯТЕЛЬНОСТЬ БРСМ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89201" y="5724078"/>
            <a:ext cx="10221532" cy="1719203"/>
            <a:chOff x="0" y="0"/>
            <a:chExt cx="5047670" cy="84898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47670" cy="848989"/>
            </a:xfrm>
            <a:custGeom>
              <a:avLst/>
              <a:gdLst/>
              <a:ahLst/>
              <a:cxnLst/>
              <a:rect r="r" b="b" t="t" l="l"/>
              <a:pathLst>
                <a:path h="848989" w="5047670">
                  <a:moveTo>
                    <a:pt x="0" y="0"/>
                  </a:moveTo>
                  <a:lnTo>
                    <a:pt x="5047670" y="0"/>
                  </a:lnTo>
                  <a:lnTo>
                    <a:pt x="5047670" y="848989"/>
                  </a:lnTo>
                  <a:lnTo>
                    <a:pt x="0" y="848989"/>
                  </a:lnTo>
                  <a:close/>
                </a:path>
              </a:pathLst>
            </a:custGeom>
            <a:solidFill>
              <a:srgbClr val="E3E4E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5047670" cy="868039"/>
            </a:xfrm>
            <a:prstGeom prst="rect">
              <a:avLst/>
            </a:prstGeom>
          </p:spPr>
          <p:txBody>
            <a:bodyPr anchor="ctr" rtlCol="false" tIns="27093" lIns="27093" bIns="27093" rIns="27093"/>
            <a:lstStyle/>
            <a:p>
              <a:pPr algn="ctr">
                <a:lnSpc>
                  <a:spcPts val="1493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070912" y="976409"/>
            <a:ext cx="3611776" cy="4070839"/>
          </a:xfrm>
          <a:custGeom>
            <a:avLst/>
            <a:gdLst/>
            <a:ahLst/>
            <a:cxnLst/>
            <a:rect r="r" b="b" t="t" l="l"/>
            <a:pathLst>
              <a:path h="4070839" w="3611776">
                <a:moveTo>
                  <a:pt x="0" y="0"/>
                </a:moveTo>
                <a:lnTo>
                  <a:pt x="3611776" y="0"/>
                </a:lnTo>
                <a:lnTo>
                  <a:pt x="3611776" y="4070839"/>
                </a:lnTo>
                <a:lnTo>
                  <a:pt x="0" y="40708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064" r="-2704" b="-2512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94679" y="1117230"/>
            <a:ext cx="2088235" cy="1894598"/>
          </a:xfrm>
          <a:custGeom>
            <a:avLst/>
            <a:gdLst/>
            <a:ahLst/>
            <a:cxnLst/>
            <a:rect r="r" b="b" t="t" l="l"/>
            <a:pathLst>
              <a:path h="1894598" w="2088235">
                <a:moveTo>
                  <a:pt x="0" y="0"/>
                </a:moveTo>
                <a:lnTo>
                  <a:pt x="2088235" y="0"/>
                </a:lnTo>
                <a:lnTo>
                  <a:pt x="2088235" y="1894598"/>
                </a:lnTo>
                <a:lnTo>
                  <a:pt x="0" y="18945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070912" y="5919068"/>
            <a:ext cx="3914370" cy="11165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5"/>
              </a:lnSpc>
            </a:pPr>
            <a:r>
              <a:rPr lang="en-US" b="true" sz="3197" spc="159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СПАСИБО ЗА ПРОСМОТР!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85909" y="1655165"/>
            <a:ext cx="1569206" cy="4093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68"/>
              </a:lnSpc>
            </a:pPr>
            <a:r>
              <a:rPr lang="en-US" sz="1191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— вас обнял этот котик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DAGcMJiVvko</dc:identifier>
  <dcterms:modified xsi:type="dcterms:W3CDTF">2011-08-01T06:04:30Z</dcterms:modified>
  <cp:revision>1</cp:revision>
  <dc:title>Beige Minimalist Neutral Company Presentation</dc:title>
</cp:coreProperties>
</file>