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</p:sldIdLst>
  <p:sldSz cx="12192000" cy="6858000"/>
  <p:notesSz cx="6858000" cy="9144000"/>
  <p:defaultTextStyle>
    <a:defPPr>
      <a:defRPr lang="ru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C1B10A-082A-46A0-BBEF-18EC76B65402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AB8198C-2795-4144-BC75-2BFA5E0C5E79}">
      <dgm:prSet/>
      <dgm:spPr/>
      <dgm:t>
        <a:bodyPr/>
        <a:lstStyle/>
        <a:p>
          <a:r>
            <a:rPr lang="ru-RU"/>
            <a:t>Появление индоевропейцев </a:t>
          </a:r>
          <a:endParaRPr lang="en-US"/>
        </a:p>
      </dgm:t>
    </dgm:pt>
    <dgm:pt modelId="{31B38C9B-DEF9-4776-8076-23B6A8CFCE18}" type="parTrans" cxnId="{2E1F374E-6A06-4545-9BF8-6F633404F9EA}">
      <dgm:prSet/>
      <dgm:spPr/>
      <dgm:t>
        <a:bodyPr/>
        <a:lstStyle/>
        <a:p>
          <a:endParaRPr lang="en-US"/>
        </a:p>
      </dgm:t>
    </dgm:pt>
    <dgm:pt modelId="{4FCF3AE8-1062-4AF4-A15B-42EC0B02C08C}" type="sibTrans" cxnId="{2E1F374E-6A06-4545-9BF8-6F633404F9EA}">
      <dgm:prSet/>
      <dgm:spPr/>
      <dgm:t>
        <a:bodyPr/>
        <a:lstStyle/>
        <a:p>
          <a:endParaRPr lang="en-US"/>
        </a:p>
      </dgm:t>
    </dgm:pt>
    <dgm:pt modelId="{55E1ECC5-693E-49E5-A880-DA88F676326B}">
      <dgm:prSet/>
      <dgm:spPr/>
      <dgm:t>
        <a:bodyPr/>
        <a:lstStyle/>
        <a:p>
          <a:r>
            <a:rPr lang="ru-RU"/>
            <a:t>Племена балтов</a:t>
          </a:r>
          <a:endParaRPr lang="en-US"/>
        </a:p>
      </dgm:t>
    </dgm:pt>
    <dgm:pt modelId="{E5522908-350E-4F74-AE26-A5A30B80E129}" type="parTrans" cxnId="{6125F1C0-A1C5-4C2A-AB60-6B8FC1DAFDD1}">
      <dgm:prSet/>
      <dgm:spPr/>
      <dgm:t>
        <a:bodyPr/>
        <a:lstStyle/>
        <a:p>
          <a:endParaRPr lang="en-US"/>
        </a:p>
      </dgm:t>
    </dgm:pt>
    <dgm:pt modelId="{2AD48BF8-B52A-4DAE-AEFF-6353BAD4D483}" type="sibTrans" cxnId="{6125F1C0-A1C5-4C2A-AB60-6B8FC1DAFDD1}">
      <dgm:prSet/>
      <dgm:spPr/>
      <dgm:t>
        <a:bodyPr/>
        <a:lstStyle/>
        <a:p>
          <a:endParaRPr lang="en-US"/>
        </a:p>
      </dgm:t>
    </dgm:pt>
    <dgm:pt modelId="{D28EEEC4-71FA-4693-9801-E57A0D6AABE3}">
      <dgm:prSet/>
      <dgm:spPr/>
      <dgm:t>
        <a:bodyPr/>
        <a:lstStyle/>
        <a:p>
          <a:r>
            <a:rPr lang="ru-RU"/>
            <a:t>Жизнь древних балтов</a:t>
          </a:r>
          <a:endParaRPr lang="en-US"/>
        </a:p>
      </dgm:t>
    </dgm:pt>
    <dgm:pt modelId="{CC78D50B-DA31-497E-9F73-98EBF0DB4B11}" type="parTrans" cxnId="{5532EBE6-BFE1-4E00-A201-4F2E3F8F6B54}">
      <dgm:prSet/>
      <dgm:spPr/>
      <dgm:t>
        <a:bodyPr/>
        <a:lstStyle/>
        <a:p>
          <a:endParaRPr lang="en-US"/>
        </a:p>
      </dgm:t>
    </dgm:pt>
    <dgm:pt modelId="{278740ED-A32A-4ABB-BADD-1DBBC45D3773}" type="sibTrans" cxnId="{5532EBE6-BFE1-4E00-A201-4F2E3F8F6B54}">
      <dgm:prSet/>
      <dgm:spPr/>
      <dgm:t>
        <a:bodyPr/>
        <a:lstStyle/>
        <a:p>
          <a:endParaRPr lang="en-US"/>
        </a:p>
      </dgm:t>
    </dgm:pt>
    <dgm:pt modelId="{6A7ED515-9F92-4BEF-BD2B-0D0E8D17EACA}">
      <dgm:prSet/>
      <dgm:spPr/>
      <dgm:t>
        <a:bodyPr/>
        <a:lstStyle/>
        <a:p>
          <a:r>
            <a:rPr lang="ru-RU"/>
            <a:t>Торговля и ремесло</a:t>
          </a:r>
          <a:endParaRPr lang="en-US"/>
        </a:p>
      </dgm:t>
    </dgm:pt>
    <dgm:pt modelId="{823EADD0-FBE0-4100-844C-3528B885C5BE}" type="parTrans" cxnId="{10B54D0C-D98A-4E91-9ABD-6FBC98F91E4C}">
      <dgm:prSet/>
      <dgm:spPr/>
      <dgm:t>
        <a:bodyPr/>
        <a:lstStyle/>
        <a:p>
          <a:endParaRPr lang="en-US"/>
        </a:p>
      </dgm:t>
    </dgm:pt>
    <dgm:pt modelId="{D6DA47DB-CDFA-4BF9-AE3F-D73B049F75C5}" type="sibTrans" cxnId="{10B54D0C-D98A-4E91-9ABD-6FBC98F91E4C}">
      <dgm:prSet/>
      <dgm:spPr/>
      <dgm:t>
        <a:bodyPr/>
        <a:lstStyle/>
        <a:p>
          <a:endParaRPr lang="en-US"/>
        </a:p>
      </dgm:t>
    </dgm:pt>
    <dgm:pt modelId="{6B921D6C-9633-409B-9990-FA4F151B618E}">
      <dgm:prSet/>
      <dgm:spPr/>
      <dgm:t>
        <a:bodyPr/>
        <a:lstStyle/>
        <a:p>
          <a:r>
            <a:rPr lang="ru-RU"/>
            <a:t>Общественные отношения</a:t>
          </a:r>
          <a:endParaRPr lang="en-US"/>
        </a:p>
      </dgm:t>
    </dgm:pt>
    <dgm:pt modelId="{43005420-6209-4FBB-9F8E-5AF26951F566}" type="parTrans" cxnId="{DC188DE8-A1DD-4F9B-9C6E-C8719F5FCD7E}">
      <dgm:prSet/>
      <dgm:spPr/>
      <dgm:t>
        <a:bodyPr/>
        <a:lstStyle/>
        <a:p>
          <a:endParaRPr lang="en-US"/>
        </a:p>
      </dgm:t>
    </dgm:pt>
    <dgm:pt modelId="{26D2E8DE-9616-4DED-ABC1-B8633B0E7174}" type="sibTrans" cxnId="{DC188DE8-A1DD-4F9B-9C6E-C8719F5FCD7E}">
      <dgm:prSet/>
      <dgm:spPr/>
      <dgm:t>
        <a:bodyPr/>
        <a:lstStyle/>
        <a:p>
          <a:endParaRPr lang="en-US"/>
        </a:p>
      </dgm:t>
    </dgm:pt>
    <dgm:pt modelId="{981A3B99-6298-4E79-82EC-3B4357234E91}" type="pres">
      <dgm:prSet presAssocID="{0EC1B10A-082A-46A0-BBEF-18EC76B65402}" presName="linear" presStyleCnt="0">
        <dgm:presLayoutVars>
          <dgm:dir/>
          <dgm:animLvl val="lvl"/>
          <dgm:resizeHandles val="exact"/>
        </dgm:presLayoutVars>
      </dgm:prSet>
      <dgm:spPr/>
    </dgm:pt>
    <dgm:pt modelId="{1A3CE864-AD46-449D-9D41-302F6BF41C18}" type="pres">
      <dgm:prSet presAssocID="{9AB8198C-2795-4144-BC75-2BFA5E0C5E79}" presName="parentLin" presStyleCnt="0"/>
      <dgm:spPr/>
    </dgm:pt>
    <dgm:pt modelId="{6BDD51B0-394B-458E-9A9F-42AC55EE8C9D}" type="pres">
      <dgm:prSet presAssocID="{9AB8198C-2795-4144-BC75-2BFA5E0C5E79}" presName="parentLeftMargin" presStyleLbl="node1" presStyleIdx="0" presStyleCnt="5"/>
      <dgm:spPr/>
    </dgm:pt>
    <dgm:pt modelId="{405D7EBD-FB7A-4567-BCBA-EF44B7D92225}" type="pres">
      <dgm:prSet presAssocID="{9AB8198C-2795-4144-BC75-2BFA5E0C5E7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162161E-1530-4FCB-AE9B-BD88D60A87AA}" type="pres">
      <dgm:prSet presAssocID="{9AB8198C-2795-4144-BC75-2BFA5E0C5E79}" presName="negativeSpace" presStyleCnt="0"/>
      <dgm:spPr/>
    </dgm:pt>
    <dgm:pt modelId="{96EBF789-60A7-481E-BD3E-B197E4A197E5}" type="pres">
      <dgm:prSet presAssocID="{9AB8198C-2795-4144-BC75-2BFA5E0C5E79}" presName="childText" presStyleLbl="conFgAcc1" presStyleIdx="0" presStyleCnt="5">
        <dgm:presLayoutVars>
          <dgm:bulletEnabled val="1"/>
        </dgm:presLayoutVars>
      </dgm:prSet>
      <dgm:spPr/>
    </dgm:pt>
    <dgm:pt modelId="{AD8C2A6A-6BE6-478B-9246-F2287AF43B40}" type="pres">
      <dgm:prSet presAssocID="{4FCF3AE8-1062-4AF4-A15B-42EC0B02C08C}" presName="spaceBetweenRectangles" presStyleCnt="0"/>
      <dgm:spPr/>
    </dgm:pt>
    <dgm:pt modelId="{5BFE0273-99A9-4DE9-BC26-5BF2168D65C8}" type="pres">
      <dgm:prSet presAssocID="{55E1ECC5-693E-49E5-A880-DA88F676326B}" presName="parentLin" presStyleCnt="0"/>
      <dgm:spPr/>
    </dgm:pt>
    <dgm:pt modelId="{4FFE442E-22C6-43DA-8FD5-9BA0B698A17F}" type="pres">
      <dgm:prSet presAssocID="{55E1ECC5-693E-49E5-A880-DA88F676326B}" presName="parentLeftMargin" presStyleLbl="node1" presStyleIdx="0" presStyleCnt="5"/>
      <dgm:spPr/>
    </dgm:pt>
    <dgm:pt modelId="{B70A0B2C-0297-473F-8D2D-FE7572A1DCF8}" type="pres">
      <dgm:prSet presAssocID="{55E1ECC5-693E-49E5-A880-DA88F676326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F5F319D-79AA-44E2-B253-FB45F37E0139}" type="pres">
      <dgm:prSet presAssocID="{55E1ECC5-693E-49E5-A880-DA88F676326B}" presName="negativeSpace" presStyleCnt="0"/>
      <dgm:spPr/>
    </dgm:pt>
    <dgm:pt modelId="{B5A9C815-FC51-4A25-A1BF-685D61957CA0}" type="pres">
      <dgm:prSet presAssocID="{55E1ECC5-693E-49E5-A880-DA88F676326B}" presName="childText" presStyleLbl="conFgAcc1" presStyleIdx="1" presStyleCnt="5">
        <dgm:presLayoutVars>
          <dgm:bulletEnabled val="1"/>
        </dgm:presLayoutVars>
      </dgm:prSet>
      <dgm:spPr/>
    </dgm:pt>
    <dgm:pt modelId="{4D5523BC-3E75-411C-BAA4-A45E646DACC8}" type="pres">
      <dgm:prSet presAssocID="{2AD48BF8-B52A-4DAE-AEFF-6353BAD4D483}" presName="spaceBetweenRectangles" presStyleCnt="0"/>
      <dgm:spPr/>
    </dgm:pt>
    <dgm:pt modelId="{6FCC60B2-7726-4BF6-ABF3-697DD8899307}" type="pres">
      <dgm:prSet presAssocID="{D28EEEC4-71FA-4693-9801-E57A0D6AABE3}" presName="parentLin" presStyleCnt="0"/>
      <dgm:spPr/>
    </dgm:pt>
    <dgm:pt modelId="{716CF0A6-A645-4CCC-94EA-B08B9EE5BD71}" type="pres">
      <dgm:prSet presAssocID="{D28EEEC4-71FA-4693-9801-E57A0D6AABE3}" presName="parentLeftMargin" presStyleLbl="node1" presStyleIdx="1" presStyleCnt="5"/>
      <dgm:spPr/>
    </dgm:pt>
    <dgm:pt modelId="{B100E292-1112-4521-B732-C051D896A0B5}" type="pres">
      <dgm:prSet presAssocID="{D28EEEC4-71FA-4693-9801-E57A0D6AABE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878564F-1B97-4572-A450-447CD57D6719}" type="pres">
      <dgm:prSet presAssocID="{D28EEEC4-71FA-4693-9801-E57A0D6AABE3}" presName="negativeSpace" presStyleCnt="0"/>
      <dgm:spPr/>
    </dgm:pt>
    <dgm:pt modelId="{1E78381A-6B54-4BA2-9A0C-D0A934DCAABA}" type="pres">
      <dgm:prSet presAssocID="{D28EEEC4-71FA-4693-9801-E57A0D6AABE3}" presName="childText" presStyleLbl="conFgAcc1" presStyleIdx="2" presStyleCnt="5">
        <dgm:presLayoutVars>
          <dgm:bulletEnabled val="1"/>
        </dgm:presLayoutVars>
      </dgm:prSet>
      <dgm:spPr/>
    </dgm:pt>
    <dgm:pt modelId="{83B8AD2D-54F2-429E-84E6-1B6D6AF13F15}" type="pres">
      <dgm:prSet presAssocID="{278740ED-A32A-4ABB-BADD-1DBBC45D3773}" presName="spaceBetweenRectangles" presStyleCnt="0"/>
      <dgm:spPr/>
    </dgm:pt>
    <dgm:pt modelId="{F5AEC659-0311-42B0-B78D-564B28449732}" type="pres">
      <dgm:prSet presAssocID="{6A7ED515-9F92-4BEF-BD2B-0D0E8D17EACA}" presName="parentLin" presStyleCnt="0"/>
      <dgm:spPr/>
    </dgm:pt>
    <dgm:pt modelId="{36422277-2B95-4960-BCD1-2AE7294E62B9}" type="pres">
      <dgm:prSet presAssocID="{6A7ED515-9F92-4BEF-BD2B-0D0E8D17EACA}" presName="parentLeftMargin" presStyleLbl="node1" presStyleIdx="2" presStyleCnt="5"/>
      <dgm:spPr/>
    </dgm:pt>
    <dgm:pt modelId="{8ED854B0-2653-4ECA-A51A-56995D756E8A}" type="pres">
      <dgm:prSet presAssocID="{6A7ED515-9F92-4BEF-BD2B-0D0E8D17EAC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A117FA1-201A-426A-9011-EE497ACCD8C4}" type="pres">
      <dgm:prSet presAssocID="{6A7ED515-9F92-4BEF-BD2B-0D0E8D17EACA}" presName="negativeSpace" presStyleCnt="0"/>
      <dgm:spPr/>
    </dgm:pt>
    <dgm:pt modelId="{C4DFBAD2-C2B4-44C7-9C56-A00EC3BF1CC3}" type="pres">
      <dgm:prSet presAssocID="{6A7ED515-9F92-4BEF-BD2B-0D0E8D17EACA}" presName="childText" presStyleLbl="conFgAcc1" presStyleIdx="3" presStyleCnt="5">
        <dgm:presLayoutVars>
          <dgm:bulletEnabled val="1"/>
        </dgm:presLayoutVars>
      </dgm:prSet>
      <dgm:spPr/>
    </dgm:pt>
    <dgm:pt modelId="{CA59F658-C9F0-49C7-81A4-7D6535C961F7}" type="pres">
      <dgm:prSet presAssocID="{D6DA47DB-CDFA-4BF9-AE3F-D73B049F75C5}" presName="spaceBetweenRectangles" presStyleCnt="0"/>
      <dgm:spPr/>
    </dgm:pt>
    <dgm:pt modelId="{A48AEF3B-68B4-45D2-8C58-2851846F8F81}" type="pres">
      <dgm:prSet presAssocID="{6B921D6C-9633-409B-9990-FA4F151B618E}" presName="parentLin" presStyleCnt="0"/>
      <dgm:spPr/>
    </dgm:pt>
    <dgm:pt modelId="{00A75DFE-5DD6-4A09-8D27-9FF141E13302}" type="pres">
      <dgm:prSet presAssocID="{6B921D6C-9633-409B-9990-FA4F151B618E}" presName="parentLeftMargin" presStyleLbl="node1" presStyleIdx="3" presStyleCnt="5"/>
      <dgm:spPr/>
    </dgm:pt>
    <dgm:pt modelId="{0F9D69FD-9D96-4289-A934-35D267C9ADCB}" type="pres">
      <dgm:prSet presAssocID="{6B921D6C-9633-409B-9990-FA4F151B618E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676C9B9E-FA85-498D-96DE-D8738F4E0A6E}" type="pres">
      <dgm:prSet presAssocID="{6B921D6C-9633-409B-9990-FA4F151B618E}" presName="negativeSpace" presStyleCnt="0"/>
      <dgm:spPr/>
    </dgm:pt>
    <dgm:pt modelId="{0E40617E-878A-4DEA-9C36-C580079B4DBE}" type="pres">
      <dgm:prSet presAssocID="{6B921D6C-9633-409B-9990-FA4F151B618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10B54D0C-D98A-4E91-9ABD-6FBC98F91E4C}" srcId="{0EC1B10A-082A-46A0-BBEF-18EC76B65402}" destId="{6A7ED515-9F92-4BEF-BD2B-0D0E8D17EACA}" srcOrd="3" destOrd="0" parTransId="{823EADD0-FBE0-4100-844C-3528B885C5BE}" sibTransId="{D6DA47DB-CDFA-4BF9-AE3F-D73B049F75C5}"/>
    <dgm:cxn modelId="{AF8C4C10-2C71-45D5-8A49-47DFE69F52E1}" type="presOf" srcId="{D28EEEC4-71FA-4693-9801-E57A0D6AABE3}" destId="{716CF0A6-A645-4CCC-94EA-B08B9EE5BD71}" srcOrd="0" destOrd="0" presId="urn:microsoft.com/office/officeart/2005/8/layout/list1"/>
    <dgm:cxn modelId="{1FAB7129-9C0C-4078-AF4A-E4B65F909190}" type="presOf" srcId="{6B921D6C-9633-409B-9990-FA4F151B618E}" destId="{00A75DFE-5DD6-4A09-8D27-9FF141E13302}" srcOrd="0" destOrd="0" presId="urn:microsoft.com/office/officeart/2005/8/layout/list1"/>
    <dgm:cxn modelId="{68AB912E-74AF-45C9-B8FC-EF66A48DE2F8}" type="presOf" srcId="{6A7ED515-9F92-4BEF-BD2B-0D0E8D17EACA}" destId="{8ED854B0-2653-4ECA-A51A-56995D756E8A}" srcOrd="1" destOrd="0" presId="urn:microsoft.com/office/officeart/2005/8/layout/list1"/>
    <dgm:cxn modelId="{B2F8F735-DA90-4D03-B819-9BAFAEF7851D}" type="presOf" srcId="{D28EEEC4-71FA-4693-9801-E57A0D6AABE3}" destId="{B100E292-1112-4521-B732-C051D896A0B5}" srcOrd="1" destOrd="0" presId="urn:microsoft.com/office/officeart/2005/8/layout/list1"/>
    <dgm:cxn modelId="{4BCA5740-2538-4C60-AB26-8C4E81FFDF44}" type="presOf" srcId="{55E1ECC5-693E-49E5-A880-DA88F676326B}" destId="{4FFE442E-22C6-43DA-8FD5-9BA0B698A17F}" srcOrd="0" destOrd="0" presId="urn:microsoft.com/office/officeart/2005/8/layout/list1"/>
    <dgm:cxn modelId="{5EF1666D-EBDC-4703-98BC-0A5875C61F70}" type="presOf" srcId="{9AB8198C-2795-4144-BC75-2BFA5E0C5E79}" destId="{405D7EBD-FB7A-4567-BCBA-EF44B7D92225}" srcOrd="1" destOrd="0" presId="urn:microsoft.com/office/officeart/2005/8/layout/list1"/>
    <dgm:cxn modelId="{2E1F374E-6A06-4545-9BF8-6F633404F9EA}" srcId="{0EC1B10A-082A-46A0-BBEF-18EC76B65402}" destId="{9AB8198C-2795-4144-BC75-2BFA5E0C5E79}" srcOrd="0" destOrd="0" parTransId="{31B38C9B-DEF9-4776-8076-23B6A8CFCE18}" sibTransId="{4FCF3AE8-1062-4AF4-A15B-42EC0B02C08C}"/>
    <dgm:cxn modelId="{11FC9D6E-F478-4B47-A9A6-ADF2BC394795}" type="presOf" srcId="{6A7ED515-9F92-4BEF-BD2B-0D0E8D17EACA}" destId="{36422277-2B95-4960-BCD1-2AE7294E62B9}" srcOrd="0" destOrd="0" presId="urn:microsoft.com/office/officeart/2005/8/layout/list1"/>
    <dgm:cxn modelId="{6D1C4F72-DE0F-400A-83A2-18EA4712A221}" type="presOf" srcId="{0EC1B10A-082A-46A0-BBEF-18EC76B65402}" destId="{981A3B99-6298-4E79-82EC-3B4357234E91}" srcOrd="0" destOrd="0" presId="urn:microsoft.com/office/officeart/2005/8/layout/list1"/>
    <dgm:cxn modelId="{B8D46774-7819-4EBC-B3EB-3B9CF647E75E}" type="presOf" srcId="{6B921D6C-9633-409B-9990-FA4F151B618E}" destId="{0F9D69FD-9D96-4289-A934-35D267C9ADCB}" srcOrd="1" destOrd="0" presId="urn:microsoft.com/office/officeart/2005/8/layout/list1"/>
    <dgm:cxn modelId="{DCEB0459-BC9C-43EA-9039-31138A25B1AD}" type="presOf" srcId="{9AB8198C-2795-4144-BC75-2BFA5E0C5E79}" destId="{6BDD51B0-394B-458E-9A9F-42AC55EE8C9D}" srcOrd="0" destOrd="0" presId="urn:microsoft.com/office/officeart/2005/8/layout/list1"/>
    <dgm:cxn modelId="{6125F1C0-A1C5-4C2A-AB60-6B8FC1DAFDD1}" srcId="{0EC1B10A-082A-46A0-BBEF-18EC76B65402}" destId="{55E1ECC5-693E-49E5-A880-DA88F676326B}" srcOrd="1" destOrd="0" parTransId="{E5522908-350E-4F74-AE26-A5A30B80E129}" sibTransId="{2AD48BF8-B52A-4DAE-AEFF-6353BAD4D483}"/>
    <dgm:cxn modelId="{5532EBE6-BFE1-4E00-A201-4F2E3F8F6B54}" srcId="{0EC1B10A-082A-46A0-BBEF-18EC76B65402}" destId="{D28EEEC4-71FA-4693-9801-E57A0D6AABE3}" srcOrd="2" destOrd="0" parTransId="{CC78D50B-DA31-497E-9F73-98EBF0DB4B11}" sibTransId="{278740ED-A32A-4ABB-BADD-1DBBC45D3773}"/>
    <dgm:cxn modelId="{DC188DE8-A1DD-4F9B-9C6E-C8719F5FCD7E}" srcId="{0EC1B10A-082A-46A0-BBEF-18EC76B65402}" destId="{6B921D6C-9633-409B-9990-FA4F151B618E}" srcOrd="4" destOrd="0" parTransId="{43005420-6209-4FBB-9F8E-5AF26951F566}" sibTransId="{26D2E8DE-9616-4DED-ABC1-B8633B0E7174}"/>
    <dgm:cxn modelId="{E9CDCBF2-F978-4655-9E04-D37B69C103F5}" type="presOf" srcId="{55E1ECC5-693E-49E5-A880-DA88F676326B}" destId="{B70A0B2C-0297-473F-8D2D-FE7572A1DCF8}" srcOrd="1" destOrd="0" presId="urn:microsoft.com/office/officeart/2005/8/layout/list1"/>
    <dgm:cxn modelId="{B5B83DF8-0251-43C2-BBD1-8034299C5DA1}" type="presParOf" srcId="{981A3B99-6298-4E79-82EC-3B4357234E91}" destId="{1A3CE864-AD46-449D-9D41-302F6BF41C18}" srcOrd="0" destOrd="0" presId="urn:microsoft.com/office/officeart/2005/8/layout/list1"/>
    <dgm:cxn modelId="{11D4B36A-E3A9-4D3C-9912-9B5E8540DC9E}" type="presParOf" srcId="{1A3CE864-AD46-449D-9D41-302F6BF41C18}" destId="{6BDD51B0-394B-458E-9A9F-42AC55EE8C9D}" srcOrd="0" destOrd="0" presId="urn:microsoft.com/office/officeart/2005/8/layout/list1"/>
    <dgm:cxn modelId="{4893DE61-4969-4BD9-AB9D-310D1CD7C424}" type="presParOf" srcId="{1A3CE864-AD46-449D-9D41-302F6BF41C18}" destId="{405D7EBD-FB7A-4567-BCBA-EF44B7D92225}" srcOrd="1" destOrd="0" presId="urn:microsoft.com/office/officeart/2005/8/layout/list1"/>
    <dgm:cxn modelId="{1BEDFDDE-925E-42B7-8C53-CA31C23F8257}" type="presParOf" srcId="{981A3B99-6298-4E79-82EC-3B4357234E91}" destId="{5162161E-1530-4FCB-AE9B-BD88D60A87AA}" srcOrd="1" destOrd="0" presId="urn:microsoft.com/office/officeart/2005/8/layout/list1"/>
    <dgm:cxn modelId="{2892E5DD-8BAC-4371-8905-983509E0DA2A}" type="presParOf" srcId="{981A3B99-6298-4E79-82EC-3B4357234E91}" destId="{96EBF789-60A7-481E-BD3E-B197E4A197E5}" srcOrd="2" destOrd="0" presId="urn:microsoft.com/office/officeart/2005/8/layout/list1"/>
    <dgm:cxn modelId="{FA945AF8-1754-43B0-8760-F0BBE0F7C443}" type="presParOf" srcId="{981A3B99-6298-4E79-82EC-3B4357234E91}" destId="{AD8C2A6A-6BE6-478B-9246-F2287AF43B40}" srcOrd="3" destOrd="0" presId="urn:microsoft.com/office/officeart/2005/8/layout/list1"/>
    <dgm:cxn modelId="{022D61D1-2437-432E-8299-75BF2DE3E6B7}" type="presParOf" srcId="{981A3B99-6298-4E79-82EC-3B4357234E91}" destId="{5BFE0273-99A9-4DE9-BC26-5BF2168D65C8}" srcOrd="4" destOrd="0" presId="urn:microsoft.com/office/officeart/2005/8/layout/list1"/>
    <dgm:cxn modelId="{979A1CB7-6AA1-45BD-903F-A341EC44BCCD}" type="presParOf" srcId="{5BFE0273-99A9-4DE9-BC26-5BF2168D65C8}" destId="{4FFE442E-22C6-43DA-8FD5-9BA0B698A17F}" srcOrd="0" destOrd="0" presId="urn:microsoft.com/office/officeart/2005/8/layout/list1"/>
    <dgm:cxn modelId="{653D4412-92DC-4D8F-AD71-78ED93F1B541}" type="presParOf" srcId="{5BFE0273-99A9-4DE9-BC26-5BF2168D65C8}" destId="{B70A0B2C-0297-473F-8D2D-FE7572A1DCF8}" srcOrd="1" destOrd="0" presId="urn:microsoft.com/office/officeart/2005/8/layout/list1"/>
    <dgm:cxn modelId="{563DA5EB-63A1-4205-8A1F-6810D5C5A2CE}" type="presParOf" srcId="{981A3B99-6298-4E79-82EC-3B4357234E91}" destId="{BF5F319D-79AA-44E2-B253-FB45F37E0139}" srcOrd="5" destOrd="0" presId="urn:microsoft.com/office/officeart/2005/8/layout/list1"/>
    <dgm:cxn modelId="{707D607B-E9DD-4915-8C81-4AB938704D65}" type="presParOf" srcId="{981A3B99-6298-4E79-82EC-3B4357234E91}" destId="{B5A9C815-FC51-4A25-A1BF-685D61957CA0}" srcOrd="6" destOrd="0" presId="urn:microsoft.com/office/officeart/2005/8/layout/list1"/>
    <dgm:cxn modelId="{AEAE7FAC-41E6-47E0-A7FA-C2108A7EF671}" type="presParOf" srcId="{981A3B99-6298-4E79-82EC-3B4357234E91}" destId="{4D5523BC-3E75-411C-BAA4-A45E646DACC8}" srcOrd="7" destOrd="0" presId="urn:microsoft.com/office/officeart/2005/8/layout/list1"/>
    <dgm:cxn modelId="{3B9206B2-B375-4168-A20E-340075E78372}" type="presParOf" srcId="{981A3B99-6298-4E79-82EC-3B4357234E91}" destId="{6FCC60B2-7726-4BF6-ABF3-697DD8899307}" srcOrd="8" destOrd="0" presId="urn:microsoft.com/office/officeart/2005/8/layout/list1"/>
    <dgm:cxn modelId="{40A797E4-46DF-43BF-93C7-984B6098B7E9}" type="presParOf" srcId="{6FCC60B2-7726-4BF6-ABF3-697DD8899307}" destId="{716CF0A6-A645-4CCC-94EA-B08B9EE5BD71}" srcOrd="0" destOrd="0" presId="urn:microsoft.com/office/officeart/2005/8/layout/list1"/>
    <dgm:cxn modelId="{06FB2880-AFFC-45FA-A401-0DBAB85D6D95}" type="presParOf" srcId="{6FCC60B2-7726-4BF6-ABF3-697DD8899307}" destId="{B100E292-1112-4521-B732-C051D896A0B5}" srcOrd="1" destOrd="0" presId="urn:microsoft.com/office/officeart/2005/8/layout/list1"/>
    <dgm:cxn modelId="{77CC0115-0014-451E-B263-983C27FCE1B0}" type="presParOf" srcId="{981A3B99-6298-4E79-82EC-3B4357234E91}" destId="{2878564F-1B97-4572-A450-447CD57D6719}" srcOrd="9" destOrd="0" presId="urn:microsoft.com/office/officeart/2005/8/layout/list1"/>
    <dgm:cxn modelId="{B41DC2BD-3610-499F-BE88-A5D6C2EEA8A1}" type="presParOf" srcId="{981A3B99-6298-4E79-82EC-3B4357234E91}" destId="{1E78381A-6B54-4BA2-9A0C-D0A934DCAABA}" srcOrd="10" destOrd="0" presId="urn:microsoft.com/office/officeart/2005/8/layout/list1"/>
    <dgm:cxn modelId="{70742370-EB36-419C-82DE-E048BF3A9560}" type="presParOf" srcId="{981A3B99-6298-4E79-82EC-3B4357234E91}" destId="{83B8AD2D-54F2-429E-84E6-1B6D6AF13F15}" srcOrd="11" destOrd="0" presId="urn:microsoft.com/office/officeart/2005/8/layout/list1"/>
    <dgm:cxn modelId="{A98097A1-40BB-4622-B49D-23081EF56D2F}" type="presParOf" srcId="{981A3B99-6298-4E79-82EC-3B4357234E91}" destId="{F5AEC659-0311-42B0-B78D-564B28449732}" srcOrd="12" destOrd="0" presId="urn:microsoft.com/office/officeart/2005/8/layout/list1"/>
    <dgm:cxn modelId="{91ED6849-DC03-4327-AC56-CFF9971334C9}" type="presParOf" srcId="{F5AEC659-0311-42B0-B78D-564B28449732}" destId="{36422277-2B95-4960-BCD1-2AE7294E62B9}" srcOrd="0" destOrd="0" presId="urn:microsoft.com/office/officeart/2005/8/layout/list1"/>
    <dgm:cxn modelId="{D6B5D436-E2D6-4F2B-8109-8C26BF838680}" type="presParOf" srcId="{F5AEC659-0311-42B0-B78D-564B28449732}" destId="{8ED854B0-2653-4ECA-A51A-56995D756E8A}" srcOrd="1" destOrd="0" presId="urn:microsoft.com/office/officeart/2005/8/layout/list1"/>
    <dgm:cxn modelId="{71CEE10F-E687-487B-8629-DCCEDA0CD904}" type="presParOf" srcId="{981A3B99-6298-4E79-82EC-3B4357234E91}" destId="{8A117FA1-201A-426A-9011-EE497ACCD8C4}" srcOrd="13" destOrd="0" presId="urn:microsoft.com/office/officeart/2005/8/layout/list1"/>
    <dgm:cxn modelId="{A5761812-1124-4526-BEDE-1B9BA36E7D96}" type="presParOf" srcId="{981A3B99-6298-4E79-82EC-3B4357234E91}" destId="{C4DFBAD2-C2B4-44C7-9C56-A00EC3BF1CC3}" srcOrd="14" destOrd="0" presId="urn:microsoft.com/office/officeart/2005/8/layout/list1"/>
    <dgm:cxn modelId="{93DEE7F5-8C7F-4AB5-BBB3-89C7448964C5}" type="presParOf" srcId="{981A3B99-6298-4E79-82EC-3B4357234E91}" destId="{CA59F658-C9F0-49C7-81A4-7D6535C961F7}" srcOrd="15" destOrd="0" presId="urn:microsoft.com/office/officeart/2005/8/layout/list1"/>
    <dgm:cxn modelId="{CDF80DB3-3E48-4743-8D46-752094327F3A}" type="presParOf" srcId="{981A3B99-6298-4E79-82EC-3B4357234E91}" destId="{A48AEF3B-68B4-45D2-8C58-2851846F8F81}" srcOrd="16" destOrd="0" presId="urn:microsoft.com/office/officeart/2005/8/layout/list1"/>
    <dgm:cxn modelId="{4F0509D8-EB37-4080-B3BD-0AFC7DEEF74B}" type="presParOf" srcId="{A48AEF3B-68B4-45D2-8C58-2851846F8F81}" destId="{00A75DFE-5DD6-4A09-8D27-9FF141E13302}" srcOrd="0" destOrd="0" presId="urn:microsoft.com/office/officeart/2005/8/layout/list1"/>
    <dgm:cxn modelId="{8CF73BA9-7844-47F2-9589-8AA4A243008B}" type="presParOf" srcId="{A48AEF3B-68B4-45D2-8C58-2851846F8F81}" destId="{0F9D69FD-9D96-4289-A934-35D267C9ADCB}" srcOrd="1" destOrd="0" presId="urn:microsoft.com/office/officeart/2005/8/layout/list1"/>
    <dgm:cxn modelId="{26425709-57F1-4758-9DFE-04BEF6D3BDEC}" type="presParOf" srcId="{981A3B99-6298-4E79-82EC-3B4357234E91}" destId="{676C9B9E-FA85-498D-96DE-D8738F4E0A6E}" srcOrd="17" destOrd="0" presId="urn:microsoft.com/office/officeart/2005/8/layout/list1"/>
    <dgm:cxn modelId="{BD8A4D42-8714-4241-847A-0E67B4F18F82}" type="presParOf" srcId="{981A3B99-6298-4E79-82EC-3B4357234E91}" destId="{0E40617E-878A-4DEA-9C36-C580079B4DB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BF789-60A7-481E-BD3E-B197E4A197E5}">
      <dsp:nvSpPr>
        <dsp:cNvPr id="0" name=""/>
        <dsp:cNvSpPr/>
      </dsp:nvSpPr>
      <dsp:spPr>
        <a:xfrm>
          <a:off x="0" y="378981"/>
          <a:ext cx="591818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5D7EBD-FB7A-4567-BCBA-EF44B7D92225}">
      <dsp:nvSpPr>
        <dsp:cNvPr id="0" name=""/>
        <dsp:cNvSpPr/>
      </dsp:nvSpPr>
      <dsp:spPr>
        <a:xfrm>
          <a:off x="295909" y="54261"/>
          <a:ext cx="4142728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585" tIns="0" rIns="15658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Появление индоевропейцев </a:t>
          </a:r>
          <a:endParaRPr lang="en-US" sz="2200" kern="1200"/>
        </a:p>
      </dsp:txBody>
      <dsp:txXfrm>
        <a:off x="327612" y="85964"/>
        <a:ext cx="4079322" cy="586034"/>
      </dsp:txXfrm>
    </dsp:sp>
    <dsp:sp modelId="{B5A9C815-FC51-4A25-A1BF-685D61957CA0}">
      <dsp:nvSpPr>
        <dsp:cNvPr id="0" name=""/>
        <dsp:cNvSpPr/>
      </dsp:nvSpPr>
      <dsp:spPr>
        <a:xfrm>
          <a:off x="0" y="1376901"/>
          <a:ext cx="591818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0A0B2C-0297-473F-8D2D-FE7572A1DCF8}">
      <dsp:nvSpPr>
        <dsp:cNvPr id="0" name=""/>
        <dsp:cNvSpPr/>
      </dsp:nvSpPr>
      <dsp:spPr>
        <a:xfrm>
          <a:off x="295909" y="1052182"/>
          <a:ext cx="4142728" cy="649440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585" tIns="0" rIns="15658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Племена балтов</a:t>
          </a:r>
          <a:endParaRPr lang="en-US" sz="2200" kern="1200"/>
        </a:p>
      </dsp:txBody>
      <dsp:txXfrm>
        <a:off x="327612" y="1083885"/>
        <a:ext cx="4079322" cy="586034"/>
      </dsp:txXfrm>
    </dsp:sp>
    <dsp:sp modelId="{1E78381A-6B54-4BA2-9A0C-D0A934DCAABA}">
      <dsp:nvSpPr>
        <dsp:cNvPr id="0" name=""/>
        <dsp:cNvSpPr/>
      </dsp:nvSpPr>
      <dsp:spPr>
        <a:xfrm>
          <a:off x="0" y="2374822"/>
          <a:ext cx="591818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00E292-1112-4521-B732-C051D896A0B5}">
      <dsp:nvSpPr>
        <dsp:cNvPr id="0" name=""/>
        <dsp:cNvSpPr/>
      </dsp:nvSpPr>
      <dsp:spPr>
        <a:xfrm>
          <a:off x="295909" y="2050102"/>
          <a:ext cx="4142728" cy="64944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585" tIns="0" rIns="15658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Жизнь древних балтов</a:t>
          </a:r>
          <a:endParaRPr lang="en-US" sz="2200" kern="1200"/>
        </a:p>
      </dsp:txBody>
      <dsp:txXfrm>
        <a:off x="327612" y="2081805"/>
        <a:ext cx="4079322" cy="586034"/>
      </dsp:txXfrm>
    </dsp:sp>
    <dsp:sp modelId="{C4DFBAD2-C2B4-44C7-9C56-A00EC3BF1CC3}">
      <dsp:nvSpPr>
        <dsp:cNvPr id="0" name=""/>
        <dsp:cNvSpPr/>
      </dsp:nvSpPr>
      <dsp:spPr>
        <a:xfrm>
          <a:off x="0" y="3372742"/>
          <a:ext cx="591818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D854B0-2653-4ECA-A51A-56995D756E8A}">
      <dsp:nvSpPr>
        <dsp:cNvPr id="0" name=""/>
        <dsp:cNvSpPr/>
      </dsp:nvSpPr>
      <dsp:spPr>
        <a:xfrm>
          <a:off x="295909" y="3048022"/>
          <a:ext cx="4142728" cy="649440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585" tIns="0" rIns="15658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Торговля и ремесло</a:t>
          </a:r>
          <a:endParaRPr lang="en-US" sz="2200" kern="1200"/>
        </a:p>
      </dsp:txBody>
      <dsp:txXfrm>
        <a:off x="327612" y="3079725"/>
        <a:ext cx="4079322" cy="586034"/>
      </dsp:txXfrm>
    </dsp:sp>
    <dsp:sp modelId="{0E40617E-878A-4DEA-9C36-C580079B4DBE}">
      <dsp:nvSpPr>
        <dsp:cNvPr id="0" name=""/>
        <dsp:cNvSpPr/>
      </dsp:nvSpPr>
      <dsp:spPr>
        <a:xfrm>
          <a:off x="0" y="4370662"/>
          <a:ext cx="591818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9D69FD-9D96-4289-A934-35D267C9ADCB}">
      <dsp:nvSpPr>
        <dsp:cNvPr id="0" name=""/>
        <dsp:cNvSpPr/>
      </dsp:nvSpPr>
      <dsp:spPr>
        <a:xfrm>
          <a:off x="295909" y="4045942"/>
          <a:ext cx="4142728" cy="64944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585" tIns="0" rIns="15658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Общественные отношения</a:t>
          </a:r>
          <a:endParaRPr lang="en-US" sz="2200" kern="1200"/>
        </a:p>
      </dsp:txBody>
      <dsp:txXfrm>
        <a:off x="327612" y="4077645"/>
        <a:ext cx="4079322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183EC-320A-4479-9A2E-4CCC7FC33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E9DD1C5-7EB8-499A-AD01-2FA0C6A4D9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C97F0B-1FE7-48A8-863D-7DD93ACA9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7D9D-E47A-4FA3-A67F-5773962F599B}" type="datetimeFigureOut">
              <a:rPr lang="ru-BY" smtClean="0"/>
              <a:t>02.10.2021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CE03BE-978A-406E-885D-CF3FB7C9E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5C5B30-F669-4D2C-B00E-7C09651A1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5CDA5-181C-4DC6-A723-8A71D4F7BBE6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476065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1A4C1-DD76-4501-BC64-4D5B5118D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27BF08-3F75-4515-8681-188E0D0C5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6A5DC5-BBBD-4EE6-83AB-F9729C6C1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7D9D-E47A-4FA3-A67F-5773962F599B}" type="datetimeFigureOut">
              <a:rPr lang="ru-BY" smtClean="0"/>
              <a:t>02.10.2021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965DFF-9148-44FF-8D67-5E6D46E6D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E85791-F399-456D-B6C5-2F737CCF3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5CDA5-181C-4DC6-A723-8A71D4F7BBE6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7196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2142A22-FE52-4280-A538-D7E7E59051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421FC0B-A022-487E-9401-D2213E66E9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AFA095-CEAD-4797-BB1A-29EF68F11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7D9D-E47A-4FA3-A67F-5773962F599B}" type="datetimeFigureOut">
              <a:rPr lang="ru-BY" smtClean="0"/>
              <a:t>02.10.2021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5047E2-7BF3-4817-A889-005BCA466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AA6EEC-E3BC-4FBA-9D6C-90E3BD684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5CDA5-181C-4DC6-A723-8A71D4F7BBE6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671275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399962-9A79-48C2-AAD4-3425CD65A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D98E5D-9223-4347-A7DF-0E7D5651F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51B95B-9ED0-4B95-8BB3-B1910BC1A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7D9D-E47A-4FA3-A67F-5773962F599B}" type="datetimeFigureOut">
              <a:rPr lang="ru-BY" smtClean="0"/>
              <a:t>02.10.2021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078ECC-A366-4991-8136-5F13D0867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87D7CB-78DB-44AE-9C2E-25EB4168B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5CDA5-181C-4DC6-A723-8A71D4F7BBE6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94286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D3FF6E-136C-47CC-AC0C-51D1BE5E0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3620C9-615B-40D4-BE99-FF9998ACE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CA0D9C-2D1F-4400-90F8-3B7DF7BAD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7D9D-E47A-4FA3-A67F-5773962F599B}" type="datetimeFigureOut">
              <a:rPr lang="ru-BY" smtClean="0"/>
              <a:t>02.10.2021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8D191E-9893-46BF-A35D-5629B95C6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B0B347-23DF-4DB0-926F-41308A1CF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5CDA5-181C-4DC6-A723-8A71D4F7BBE6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269420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79C8E7-AFC2-4A9C-94A5-C6A44B50D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0843F2-2D85-41BD-B691-0569F7CDEB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E8196A-0947-459C-AB8E-FA5218C647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576E75-E12D-44A1-9438-0120F0B15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7D9D-E47A-4FA3-A67F-5773962F599B}" type="datetimeFigureOut">
              <a:rPr lang="ru-BY" smtClean="0"/>
              <a:t>02.10.2021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E8C573-8CCA-4BD0-81A6-F36525449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C89EB7-91A4-4FF0-8A92-A8168F2C7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5CDA5-181C-4DC6-A723-8A71D4F7BBE6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047265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E9938-BADD-4A70-A6E9-1B153FD0C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F1ADF6-EAF1-435F-8643-54619325E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4B2B62-4DC7-4858-8C79-D09BA93BC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A4817F1-BF12-423D-BF96-6DD5FCAD96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9E4C6C2-3E9B-49E5-95F6-73AAB4E07E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2821BFF-B6D4-43F9-A62E-EA0A6C805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7D9D-E47A-4FA3-A67F-5773962F599B}" type="datetimeFigureOut">
              <a:rPr lang="ru-BY" smtClean="0"/>
              <a:t>02.10.2021</a:t>
            </a:fld>
            <a:endParaRPr lang="ru-BY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F79E5DB-1874-41FE-BFAB-BC1B60F0A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082CDAD-E759-41F1-9289-A45836E6C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5CDA5-181C-4DC6-A723-8A71D4F7BBE6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3536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517DE-F24E-495F-B009-16C5F45B2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DAD595-5A84-4C70-ABFB-EAF53899F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7D9D-E47A-4FA3-A67F-5773962F599B}" type="datetimeFigureOut">
              <a:rPr lang="ru-BY" smtClean="0"/>
              <a:t>02.10.2021</a:t>
            </a:fld>
            <a:endParaRPr lang="ru-BY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FE87D6D-524F-418E-843A-7F3BB14E0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FBEA0E2-472F-4110-B1E3-0045F696E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5CDA5-181C-4DC6-A723-8A71D4F7BBE6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5977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D643A5D-907E-49D6-B410-802F32020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7D9D-E47A-4FA3-A67F-5773962F599B}" type="datetimeFigureOut">
              <a:rPr lang="ru-BY" smtClean="0"/>
              <a:t>02.10.2021</a:t>
            </a:fld>
            <a:endParaRPr lang="ru-BY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942A42D-F648-45CB-B08A-493A0C40E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74D9749-20E3-44E1-87F8-F07370568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5CDA5-181C-4DC6-A723-8A71D4F7BBE6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669529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97470C-E2C0-4DDB-A048-D327C3F1A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F93E9E-78E2-4BEE-BBB9-4A97791B8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EF653C-7D70-4823-82F2-28361BE8A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1CB69E-6EE6-40BD-B4F7-8DF311BA1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7D9D-E47A-4FA3-A67F-5773962F599B}" type="datetimeFigureOut">
              <a:rPr lang="ru-BY" smtClean="0"/>
              <a:t>02.10.2021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A408B6-BCE0-4350-B72E-9B0F01963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9CF648-5EB5-4DE4-993C-1AD088110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5CDA5-181C-4DC6-A723-8A71D4F7BBE6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05106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7FCC7-7767-463A-9C80-C437E3563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B994484-AA3B-4F7F-A822-B3049B59D7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150DBD-3540-4C4B-AF11-40E84442C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14F8D5-1FD1-48F2-A2D0-007E2B342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7D9D-E47A-4FA3-A67F-5773962F599B}" type="datetimeFigureOut">
              <a:rPr lang="ru-BY" smtClean="0"/>
              <a:t>02.10.2021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05737E-2158-45A2-9A57-800B97712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287101-BE57-485C-9E41-CDF37E0E4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5CDA5-181C-4DC6-A723-8A71D4F7BBE6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926186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40E84-4CBF-45B0-AF29-E228450A4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B30D12-5B3A-4CB9-B06D-2962CDD7E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93B214-C718-487D-AF0B-B490700430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17D9D-E47A-4FA3-A67F-5773962F599B}" type="datetimeFigureOut">
              <a:rPr lang="ru-BY" smtClean="0"/>
              <a:t>02.10.2021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1349FA-EFA1-4990-BE0B-094080144F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47A055-9101-4284-B0E9-FB5845035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5CDA5-181C-4DC6-A723-8A71D4F7BBE6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77773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64270-0E7A-4CFD-B5C4-E46C3C537F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§ 4. Население белорусских земель бронзового и железного веков</a:t>
            </a:r>
            <a:endParaRPr lang="ru-BY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C72F18-12B3-4D1D-945D-FD5B86D476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503019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0D6FBE8-3E50-47FC-8C6B-A37B917EE9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3578" y="1962667"/>
            <a:ext cx="9664846" cy="275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108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766A0-8F02-454B-BA8D-52A5ADB87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20676"/>
            <a:ext cx="7021513" cy="23083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3. </a:t>
            </a:r>
            <a:r>
              <a:rPr lang="en-US" sz="7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Жизнь</a:t>
            </a:r>
            <a:r>
              <a:rPr lang="en-US" sz="7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древних</a:t>
            </a:r>
            <a:r>
              <a:rPr lang="en-US" sz="7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балтов</a:t>
            </a:r>
            <a:endParaRPr lang="en-US" sz="7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FB4775-0CC9-4B9F-8EA9-0A21655F9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5024" y="3809999"/>
            <a:ext cx="7025753" cy="101277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488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6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B2C658F-F3AD-4C8D-9BAE-830F1D6246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357038"/>
            <a:ext cx="10905066" cy="414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86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5C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4EE7DD0-8171-436F-811B-80680AF434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8488" y="643467"/>
            <a:ext cx="8315023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963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6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8604B10-645C-48E0-8FF9-EC67DD108F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956" y="643467"/>
            <a:ext cx="742808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304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Биржевые котировки на цифровом мониторе">
            <a:extLst>
              <a:ext uri="{FF2B5EF4-FFF2-40B4-BE49-F238E27FC236}">
                <a16:creationId xmlns:a16="http://schemas.microsoft.com/office/drawing/2014/main" id="{E1A0CDA1-6A88-4853-8DF9-70115BA428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343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7BCD41-E108-4949-8DBA-5336204FF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4. Торговля и ремесло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D89460-E53C-4C3B-8E18-26FA7D772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18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Объект 9" descr="Изображение выглядит как украшен&#10;&#10;Автоматически созданное описание">
            <a:extLst>
              <a:ext uri="{FF2B5EF4-FFF2-40B4-BE49-F238E27FC236}">
                <a16:creationId xmlns:a16="http://schemas.microsoft.com/office/drawing/2014/main" id="{9F9551F6-1906-4937-ACF1-383D036DC4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569" r="1087"/>
          <a:stretch/>
        </p:blipFill>
        <p:spPr>
          <a:xfrm>
            <a:off x="-1" y="190"/>
            <a:ext cx="8128855" cy="529119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B4924A9-F315-47C4-B556-F462B026F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5" y="5635366"/>
            <a:ext cx="7091299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Объект 7" descr="Изображение выглядит как текст, пончик&#10;&#10;Автоматически созданное описание">
            <a:extLst>
              <a:ext uri="{FF2B5EF4-FFF2-40B4-BE49-F238E27FC236}">
                <a16:creationId xmlns:a16="http://schemas.microsoft.com/office/drawing/2014/main" id="{F7EB85C6-C601-46D6-B11C-2554F32739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r="2233" b="1"/>
          <a:stretch/>
        </p:blipFill>
        <p:spPr>
          <a:xfrm>
            <a:off x="8128856" y="1"/>
            <a:ext cx="4063143" cy="529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29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7341BBC-6561-4EBE-9AD3-A713FA00D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482727"/>
            <a:ext cx="11277600" cy="589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26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Замок с сердцем">
            <a:extLst>
              <a:ext uri="{FF2B5EF4-FFF2-40B4-BE49-F238E27FC236}">
                <a16:creationId xmlns:a16="http://schemas.microsoft.com/office/drawing/2014/main" id="{825BE0AA-62E9-470E-9D01-1F06EE815F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6E328-E739-4485-8337-3A1AE29A5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5. </a:t>
            </a:r>
            <a:r>
              <a:rPr lang="en-US" dirty="0" err="1">
                <a:solidFill>
                  <a:srgbClr val="FFFFFF"/>
                </a:solidFill>
              </a:rPr>
              <a:t>Общественные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отношения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F4C7B7-AF04-4297-8032-515777B25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606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A8BA9B-7194-4BB0-ABAE-0646D8E58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ru-RU" dirty="0"/>
              <a:t>Соседская община </a:t>
            </a:r>
            <a:endParaRPr lang="ru-BY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53C497-6025-4E1B-B52E-327FD116C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ru-RU" sz="2000"/>
              <a:t>В соседскую общину кроме родственников входило значительное число соседей. Объединяла их совместная работа и владение общей собственностью: землей, пастбищами, лесными угодьями</a:t>
            </a:r>
            <a:endParaRPr lang="ru-BY" sz="2000"/>
          </a:p>
        </p:txBody>
      </p:sp>
      <p:pic>
        <p:nvPicPr>
          <p:cNvPr id="5" name="Picture 4" descr="Рулоны чертежей">
            <a:extLst>
              <a:ext uri="{FF2B5EF4-FFF2-40B4-BE49-F238E27FC236}">
                <a16:creationId xmlns:a16="http://schemas.microsoft.com/office/drawing/2014/main" id="{BC2F4FC5-9461-4B18-9729-CC5A2FB50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82" r="-1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7AA6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989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C0249-1F01-469C-8675-EB1718B67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домашнего задания</a:t>
            </a:r>
            <a:endParaRPr lang="ru-BY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F34FDA-D1C5-4F32-B197-4B55598D1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388102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D3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8DA7863-153F-4BE5-9967-7BB9B07579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329775"/>
            <a:ext cx="10905066" cy="41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2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CF72AC-842B-4755-9A74-0BFB2EB2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  <a:endParaRPr lang="ru-BY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3158DE-54C7-4F11-8CCC-1510F5579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911242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B46E8-0DA4-4E9C-A263-2423FEA8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  <a:endParaRPr lang="ru-BY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C4C21A-4A85-447A-961E-36A19B2EF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270307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1F6BF70-C7D1-4AF9-8DB4-BEEB8A9C3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DA816F-5ECB-43BE-9494-C3E8029F7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097280"/>
            <a:ext cx="3796306" cy="4666207"/>
          </a:xfrm>
        </p:spPr>
        <p:txBody>
          <a:bodyPr anchor="ctr">
            <a:normAutofit/>
          </a:bodyPr>
          <a:lstStyle/>
          <a:p>
            <a:r>
              <a:rPr lang="ru-RU" sz="4800"/>
              <a:t>План урока </a:t>
            </a:r>
            <a:endParaRPr lang="ru-BY" sz="48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66A8B6-1F6E-4FCC-93B9-B9986B6F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576" y="5945955"/>
            <a:ext cx="12109423" cy="525780"/>
            <a:chOff x="82576" y="5945955"/>
            <a:chExt cx="12109423" cy="52578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AF7C4FD-65AD-4BBE-886A-D2E923F94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BA8278B-6DF7-481F-B1FA-FFE7D6C3C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1ACD2218-647E-42F6-B1FB-1127200AC9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7382610"/>
              </p:ext>
            </p:extLst>
          </p:nvPr>
        </p:nvGraphicFramePr>
        <p:xfrm>
          <a:off x="5431536" y="1014153"/>
          <a:ext cx="5918184" cy="4979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7987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Ступеньки и колонны восхитительного городского здания">
            <a:extLst>
              <a:ext uri="{FF2B5EF4-FFF2-40B4-BE49-F238E27FC236}">
                <a16:creationId xmlns:a16="http://schemas.microsoft.com/office/drawing/2014/main" id="{8D569CAA-F336-4F66-8E0F-E0A85458B8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7D2FFD9-29C1-4464-9592-022C0D875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1. Появление индоевропейцев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764031-F1C9-4671-86AD-E7DD889BD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1807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42B3CBB-AE9D-46F0-ADDC-374822499B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70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F046364-45DB-4FD2-A4E3-1BBAC675DF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6518" y="1286934"/>
            <a:ext cx="9438965" cy="410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49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905CE11-DCF1-43AC-A60A-6E82134848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600" y="457200"/>
            <a:ext cx="79248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207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7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9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F3C75-8BB1-4D5C-8579-F6EB2A60D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20676"/>
            <a:ext cx="7021513" cy="23083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2. Племена балтов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275196-CD72-4477-8EE2-038308F3B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5024" y="3809999"/>
            <a:ext cx="7025753" cy="101277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342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EB4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FD3A817C-52F4-4339-B53E-1632DCDACA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4951" y="643467"/>
            <a:ext cx="1046209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265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80</Words>
  <Application>Microsoft Office PowerPoint</Application>
  <PresentationFormat>Широкоэкранный</PresentationFormat>
  <Paragraphs>17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§ 4. Население белорусских земель бронзового и железного веков</vt:lpstr>
      <vt:lpstr>Проверка домашнего задания</vt:lpstr>
      <vt:lpstr>План урока </vt:lpstr>
      <vt:lpstr>1. Появление индоевропейцев</vt:lpstr>
      <vt:lpstr>Презентация PowerPoint</vt:lpstr>
      <vt:lpstr>Презентация PowerPoint</vt:lpstr>
      <vt:lpstr>Презентация PowerPoint</vt:lpstr>
      <vt:lpstr>2. Племена балтов </vt:lpstr>
      <vt:lpstr>Презентация PowerPoint</vt:lpstr>
      <vt:lpstr>Презентация PowerPoint</vt:lpstr>
      <vt:lpstr>3. Жизнь древних балтов</vt:lpstr>
      <vt:lpstr>Презентация PowerPoint</vt:lpstr>
      <vt:lpstr>Презентация PowerPoint</vt:lpstr>
      <vt:lpstr>Презентация PowerPoint</vt:lpstr>
      <vt:lpstr>4. Торговля и ремесло</vt:lpstr>
      <vt:lpstr>Презентация PowerPoint</vt:lpstr>
      <vt:lpstr>Презентация PowerPoint</vt:lpstr>
      <vt:lpstr>5. Общественные отношения</vt:lpstr>
      <vt:lpstr>Соседская община </vt:lpstr>
      <vt:lpstr>Презентация PowerPoint</vt:lpstr>
      <vt:lpstr>Контроль знаний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4. Население белорусских земель бронзового и железного веков</dc:title>
  <dc:creator>Roman Zhigalov</dc:creator>
  <cp:lastModifiedBy>Roman Zhigalov</cp:lastModifiedBy>
  <cp:revision>1</cp:revision>
  <dcterms:created xsi:type="dcterms:W3CDTF">2021-10-01T21:32:25Z</dcterms:created>
  <dcterms:modified xsi:type="dcterms:W3CDTF">2021-10-01T21:40:53Z</dcterms:modified>
</cp:coreProperties>
</file>