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4225E5-222A-2CE6-E3F7-21EC81797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D0FE25-A12F-7741-2496-9C8A35DBA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B6BD7A-8307-273A-922A-C3FDE3EFE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0E65EB-CA80-55BC-88B7-F3BE65EB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481868-EC15-43F2-41DC-0F9174B65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52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3B116B-CCCB-8E81-F3B1-ACB3E88D0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893792D-AA69-B686-2847-D62702090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9903E4-C01B-5CE3-C97E-65D3502AE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3DA1E6-8CAC-1BF6-CEEF-54A45E517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9B1FD0-9867-7ACC-5009-46132F5B5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90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3608E68-517D-3246-299D-5F6B9D6E08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B2607E8-8165-6A53-D8F5-3F792EF88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564EE1-78F9-9148-0165-CE55457F4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32A404-B025-665C-4DA5-15516D1B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AECD75-3C28-B3BE-6D41-698B7C173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76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B0E65-A40E-8E23-4DD1-2DAD35D71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F62E6D-3B17-6708-7D38-FF428CFBE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523BBE-6CB8-DBEC-068F-B302C751D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FB442F-6D4B-CB8E-CDCE-69677126F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1825F6-68D4-F84D-B497-5E34F2B9E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16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7465C-87C9-9963-86BA-CA0AC5C4C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69B4D7-C188-254E-7883-F8D971150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CAA5C0-05C9-CD83-F92E-2D2268CDE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6F32ED-A5C1-75B5-CAAC-F7F9DFF0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E469BC-7D76-2CB5-737C-0C82CEB4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62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31B067-08D8-5B23-3298-67C37EF55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690B15-8CC7-841C-9653-61E6EA5E9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18F7A7-FFFC-7CC4-9576-8BD5FA997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A51E61-5558-E872-9ECB-4D58B23E0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56314E3-6663-70F3-1243-4881B01EC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59C2C7-15D3-26A8-DD11-C7B7C7253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957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60537C-D247-C5D0-7D9A-802C7DC78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D99FE6-D2BD-6202-DD91-6F52248CA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375FD5-70A6-EA5A-029A-E4A682F1D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AF4046-5212-F93D-532E-774EEF85C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DFBA745-B66C-815C-4624-5A1662F413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CCED08F-D684-65CE-6A7A-F688B1884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F412233-08B7-9879-5EF6-2BA82ECD2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4FD70D-6AA4-5CEE-5A37-F2720D9ED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280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CF780F-D9CE-9223-BD05-4E37C454B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9AEFAC0-D5A5-0A60-CB4B-D25A1399D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DFD47AE-A6F3-1E92-E040-4FFE6F798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D6D446-957B-F5CE-4335-734FD955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14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841735C-12D6-9E75-129C-AC0C5631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AAB82B9-7886-D117-750D-B18430B04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475A18-1BD3-1AA6-D8E7-BCD475A5E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20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707CB7-9152-A336-6475-F1BC8FDF6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C941B1-CD3F-33F4-4DD1-1670EE09C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D4335D-216F-AAB5-59CC-65DE45508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D6DB8C-715E-C4FB-E100-6A51E9FB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21F9EF-E541-B3C5-6D4A-C952D033C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FEEB89-A161-718E-B561-BD5C5C0C4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43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91A076-7C71-4B2E-2B6A-57C7BD38E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CAAA337-B52F-99E3-ECDF-80C7BCD784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5FCD825-1B8E-2C0E-1139-69A0A89DB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517237-1904-283B-5283-2668EEC05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28772B-56C0-5B60-1DEB-0FA3D695B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A18546-947E-D5F4-B45A-BD9E3DA50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50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5C7A77-4DD7-7330-C891-E1C9BD546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BB5870-262F-1961-AB45-06FEF9582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71E732-F934-1655-96FB-12B98E80EC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A3FD34-94FE-7F4F-89F3-5CB39B8E354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89701B-7A94-4998-703D-60C56C031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639298-5342-8455-43F1-D6290A4513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6082E7-C6FE-2F4B-B447-07075D993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84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451E7A-5399-BFC4-31D3-4A3CDEEDC4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23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37F8D-681B-B8C9-6CD0-23DC65A71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898" y="2388759"/>
            <a:ext cx="9221422" cy="2080482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Либерально-демократическая партия Беларуси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CB70A7-AEB4-FCBF-B221-4E47683A26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79583" y="6267001"/>
            <a:ext cx="5419572" cy="1568967"/>
          </a:xfrm>
        </p:spPr>
        <p:txBody>
          <a:bodyPr/>
          <a:lstStyle/>
          <a:p>
            <a:r>
              <a:rPr lang="ru-RU" dirty="0"/>
              <a:t>Скавыш Каролина 10«А»</a:t>
            </a:r>
          </a:p>
        </p:txBody>
      </p:sp>
    </p:spTree>
    <p:extLst>
      <p:ext uri="{BB962C8B-B14F-4D97-AF65-F5344CB8AC3E}">
        <p14:creationId xmlns:p14="http://schemas.microsoft.com/office/powerpoint/2010/main" val="44632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AAB39576-6117-27A5-47A1-6A52F94EAF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0924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1E1310-55C5-233C-DB64-DB0468031ABC}"/>
              </a:ext>
            </a:extLst>
          </p:cNvPr>
          <p:cNvSpPr txBox="1"/>
          <p:nvPr/>
        </p:nvSpPr>
        <p:spPr>
          <a:xfrm>
            <a:off x="2720751" y="556600"/>
            <a:ext cx="67394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/>
              <a:t>Либерально-демократическая партия Беларуси (ЛДПБ)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86AE24-0AE5-BE27-A7D5-38A6825F3551}"/>
              </a:ext>
            </a:extLst>
          </p:cNvPr>
          <p:cNvSpPr txBox="1"/>
          <p:nvPr/>
        </p:nvSpPr>
        <p:spPr>
          <a:xfrm>
            <a:off x="400605" y="1878310"/>
            <a:ext cx="46402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400" dirty="0"/>
              <a:t>На эмблеме в центре располагается аббревиатура</a:t>
            </a:r>
            <a:r>
              <a:rPr lang="ru-RU" sz="2400" i="1" dirty="0"/>
              <a:t> </a:t>
            </a:r>
            <a:r>
              <a:rPr lang="ru-RU" sz="2400" b="1" i="1" dirty="0"/>
              <a:t>«ЛДПБ»</a:t>
            </a:r>
            <a:r>
              <a:rPr lang="ru-RU" sz="2400" dirty="0"/>
              <a:t>, с правой стороны полная расшифровка аббревиатуры </a:t>
            </a:r>
            <a:r>
              <a:rPr lang="ru-RU" sz="2400" b="1" i="1" dirty="0"/>
              <a:t>«ЛИБЕРАЛЬНО-ДЕМОКРАТИЧЕСКАЯ ПАРТИЯ БЕЛАРУСИ»</a:t>
            </a:r>
            <a:r>
              <a:rPr lang="ru-RU" sz="2400" dirty="0"/>
              <a:t>, с левой стороны находится изображение сокола.</a:t>
            </a:r>
            <a:r>
              <a:rPr lang="ru-RU" sz="2400" i="1" dirty="0"/>
              <a:t> </a:t>
            </a:r>
            <a:r>
              <a:rPr lang="ru-RU" sz="2400" b="1" i="1" dirty="0"/>
              <a:t>Сокол</a:t>
            </a:r>
            <a:r>
              <a:rPr lang="ru-RU" sz="2400" i="1" dirty="0"/>
              <a:t> – солнечный символ, означающий воодушевление и победу.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8303415-C0D7-6E96-AB31-52FC0DC4FC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092" y="2271765"/>
            <a:ext cx="5851636" cy="277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67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43AF1FF2-C8DA-F5C0-97B1-F3F854AB49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0924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252086-EA8E-675C-5E0C-66A93F2AA266}"/>
              </a:ext>
            </a:extLst>
          </p:cNvPr>
          <p:cNvSpPr txBox="1"/>
          <p:nvPr/>
        </p:nvSpPr>
        <p:spPr>
          <a:xfrm>
            <a:off x="4039884" y="446738"/>
            <a:ext cx="4954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3600" b="1" i="1" dirty="0"/>
              <a:t>Дата основания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306E8CC-A361-6696-BBF9-F4CB5C6299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92" y="2057858"/>
            <a:ext cx="5373247" cy="32828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EE97869-F68D-FD42-85CD-D8D871385694}"/>
              </a:ext>
            </a:extLst>
          </p:cNvPr>
          <p:cNvSpPr txBox="1"/>
          <p:nvPr/>
        </p:nvSpPr>
        <p:spPr>
          <a:xfrm>
            <a:off x="510861" y="2145022"/>
            <a:ext cx="579703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i="1" dirty="0"/>
              <a:t>Либерально-демократическая партия была зарегистрирована Министерством юстиции Республики Беларусь </a:t>
            </a:r>
            <a:r>
              <a:rPr lang="ru-RU" sz="2800" b="1" i="1" dirty="0"/>
              <a:t>24 февраля 1994 г.</a:t>
            </a:r>
            <a:r>
              <a:rPr lang="ru-RU" sz="2800" i="1" dirty="0"/>
              <a:t>, ранее, </a:t>
            </a:r>
            <a:r>
              <a:rPr lang="ru-RU" sz="2800" b="1" i="1" dirty="0"/>
              <a:t>5 февраля</a:t>
            </a:r>
            <a:r>
              <a:rPr lang="ru-RU" sz="2800" i="1" dirty="0"/>
              <a:t> того же года состоялся учредительный съезд партии.</a:t>
            </a:r>
          </a:p>
        </p:txBody>
      </p:sp>
    </p:spTree>
    <p:extLst>
      <p:ext uri="{BB962C8B-B14F-4D97-AF65-F5344CB8AC3E}">
        <p14:creationId xmlns:p14="http://schemas.microsoft.com/office/powerpoint/2010/main" val="312852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61897734-56B7-A689-D141-FE425A51AA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34E7C53-7BB8-4FD7-AF76-35CECE526D6F}"/>
              </a:ext>
            </a:extLst>
          </p:cNvPr>
          <p:cNvSpPr txBox="1"/>
          <p:nvPr/>
        </p:nvSpPr>
        <p:spPr>
          <a:xfrm>
            <a:off x="509764" y="1443841"/>
            <a:ext cx="603039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b="1" i="1" dirty="0"/>
              <a:t>Цель ЛДПБ — реформирование и укрепление страны. </a:t>
            </a:r>
            <a:r>
              <a:rPr lang="ru-RU" sz="2800" i="1" dirty="0"/>
              <a:t>Это построение независимого демократического белорусского государства с экономикой, эффективно сочетающей государственную собственность с приоритетом частной.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12FE7A0-7F23-0B8D-DD24-B03330D7BC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308" y="1274480"/>
            <a:ext cx="4491543" cy="45369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31863B-BAB5-B9C4-966F-6A2E1DDB2845}"/>
              </a:ext>
            </a:extLst>
          </p:cNvPr>
          <p:cNvSpPr txBox="1"/>
          <p:nvPr/>
        </p:nvSpPr>
        <p:spPr>
          <a:xfrm>
            <a:off x="7328849" y="5851188"/>
            <a:ext cx="4074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/>
              <a:t>Олег Сергеевич Гайдукевич</a:t>
            </a:r>
          </a:p>
          <a:p>
            <a:pPr algn="ctr"/>
            <a:r>
              <a:rPr lang="ru-RU" sz="2000" i="1" dirty="0"/>
              <a:t> (лидер партии)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037C01-B6E3-2DAA-156A-3A41F22A9E82}"/>
              </a:ext>
            </a:extLst>
          </p:cNvPr>
          <p:cNvSpPr txBox="1"/>
          <p:nvPr/>
        </p:nvSpPr>
        <p:spPr>
          <a:xfrm>
            <a:off x="3477027" y="260172"/>
            <a:ext cx="5237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/>
              <a:t>Цель и лидер партии</a:t>
            </a:r>
          </a:p>
        </p:txBody>
      </p:sp>
    </p:spTree>
    <p:extLst>
      <p:ext uri="{BB962C8B-B14F-4D97-AF65-F5344CB8AC3E}">
        <p14:creationId xmlns:p14="http://schemas.microsoft.com/office/powerpoint/2010/main" val="1111028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F12B433-BCDA-251F-8C72-E5990096F4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25C9C2-D769-2EDF-907A-6F5341B1F6F4}"/>
              </a:ext>
            </a:extLst>
          </p:cNvPr>
          <p:cNvSpPr txBox="1"/>
          <p:nvPr/>
        </p:nvSpPr>
        <p:spPr>
          <a:xfrm>
            <a:off x="326397" y="2624622"/>
            <a:ext cx="51135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400" b="1" i="1" dirty="0"/>
              <a:t>Часть предвыборной программы: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400" i="1" dirty="0"/>
              <a:t>экономическая безопасность  страны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400" i="1" dirty="0"/>
              <a:t>повышение доходов населения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400" i="1" dirty="0"/>
              <a:t>устойчивость банковской системы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400" i="1" dirty="0"/>
              <a:t>развитие здоровой конкуренции в экономике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5C0FCE-94D0-D75D-ED52-5EB5F5FE2F0D}"/>
              </a:ext>
            </a:extLst>
          </p:cNvPr>
          <p:cNvSpPr txBox="1"/>
          <p:nvPr/>
        </p:nvSpPr>
        <p:spPr>
          <a:xfrm>
            <a:off x="326397" y="1690689"/>
            <a:ext cx="110274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400" b="1" dirty="0"/>
              <a:t>Олег Сергеевич Гайдукевич </a:t>
            </a:r>
            <a:r>
              <a:rPr lang="ru-RU" sz="2400" dirty="0"/>
              <a:t>является одним из кандидатов на выборы президента республики Беларусь 2025 г.</a:t>
            </a:r>
          </a:p>
        </p:txBody>
      </p:sp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3A5CE4BA-60F3-8D99-499D-5A3DED7D5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/>
              <a:t>Кандидат на выборы президента РБ 2025 г.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7273410-6372-8717-4973-530F0CB9CD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327" y="2318698"/>
            <a:ext cx="4921292" cy="402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41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78ED85E-696D-5E08-15E6-DB2AB3D4AF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23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E97070A-1A2C-806C-2A4E-16602F510C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01070" cy="68763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C828AA-8FBD-C8A1-A88C-32D0EAD2DA71}"/>
              </a:ext>
            </a:extLst>
          </p:cNvPr>
          <p:cNvSpPr txBox="1"/>
          <p:nvPr/>
        </p:nvSpPr>
        <p:spPr>
          <a:xfrm>
            <a:off x="6096000" y="2951946"/>
            <a:ext cx="50402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/>
              <a:t>На этом всё, 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320928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Либерально-демократическая партия Беларуси</vt:lpstr>
      <vt:lpstr>Презентация PowerPoint</vt:lpstr>
      <vt:lpstr>Презентация PowerPoint</vt:lpstr>
      <vt:lpstr>Презентация PowerPoint</vt:lpstr>
      <vt:lpstr>Кандидат на выборы президента РБ 2025 г.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Либерально-демократическая партия Беларуси</dc:title>
  <dc:creator>Каролина Скавыш</dc:creator>
  <cp:lastModifiedBy>Каролина Скавыш</cp:lastModifiedBy>
  <cp:revision>8</cp:revision>
  <dcterms:created xsi:type="dcterms:W3CDTF">2025-01-15T17:19:40Z</dcterms:created>
  <dcterms:modified xsi:type="dcterms:W3CDTF">2025-01-15T20:14:47Z</dcterms:modified>
</cp:coreProperties>
</file>