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7E3BF-412A-4697-A024-6A90B7C67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1435C-E2DC-4687-953E-CA80D40E5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1D8FC-D3E6-4EA5-A860-B6E199AA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4B00C-6393-45B5-8889-7C674878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4EA47-B7D0-4033-8A87-666E4BB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8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75FA-5E73-4BC3-983A-BC951AF8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0D775D-4422-4940-B28D-A1A6D2479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580B6-3FC0-40C8-8F00-126F2A24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16848-39B9-4CF7-ABA8-439A7298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7E023-21EB-4282-B835-357BE66F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9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E0E6F7-7CCA-4A52-8568-C899C9C92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6FD75-655E-4ACD-975A-6D467BCAD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5F8B2-6789-4590-ABB5-877691AB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B4C32-4F17-4CFE-8FED-2F0AFFBF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518AC-9177-4635-A163-54301331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0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486DF-24A8-4843-BA66-B88A4877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6EF16-46FE-4D63-AD4D-CA0E5A06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243F7-FB0E-4A31-93E9-DAA9CCD9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28C5D-502B-48C7-971B-92A1AB73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1051D-5BCA-4B8A-A2F4-1FC6804A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5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C6B16-B59B-41E0-A610-527613BA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C95FC-F658-45D8-8BD7-00E3BC7A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20A9-2327-4392-A0AA-28061F68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B7FA8-5200-4293-B6A6-BD38127E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676B-B927-43D3-9CF7-251A4A17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F7C03-311A-486E-8E9F-58461948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4CBAB-8C47-410D-B0A3-AA1CB6FD4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01B045-1873-412F-86D0-9B85E8A93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B2B29-D9CE-48E6-BFEC-274A2EEB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DF3CB6-411B-4A0D-9C4E-C4858F1C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ACA61E-33EB-42AF-9E64-93564748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8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22865-CF44-4011-9E01-9D1FC208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6EE75-DFAB-49A6-A2D8-65E5DBEE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AE9E81-8C42-424D-9A4A-54AC6A40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30BDDF-8520-4613-9ECF-302CE3850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546E5-B70D-42A7-8D35-25C51C320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4170EA-0798-4D83-9ED7-DD8A8C18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9B3869-9483-433F-8629-24E8186F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BEA770-FCC8-436E-A6F5-53627B4D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6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E84FB-75F5-4B4D-A74B-448D93EB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B94A67-F2F4-4415-BB9C-FA88B94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041C41-53FE-4F12-BFC4-402D1C7E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698186-0960-493C-AB73-5D85C21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3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2D3DB4-BE5B-4A7F-803A-AB06FC92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108DF2-5909-4C9C-A8CB-0D6D3949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1D8D61-E6DE-4A17-8FC4-AA3F1C16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6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667F5-3CF2-4B6E-8CAE-D5E57516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CFBE8-9812-470F-AEC5-1F4C4F3D9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E3C31D-5600-41FD-834D-388D7E0A2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806508-806D-4998-A40E-988D3E31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267481-D316-4B22-924B-7A0D2E63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E96C8C-97B0-47DA-8582-9CE48EDB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6100-F78D-4312-8BEB-A03C2FD7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18CE46-4120-4292-B9F8-D0B79F6FF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0A2FE6-9875-4127-BCA4-8620C8413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37600-4191-4D14-9F15-C071EC54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33B88-DF86-4DF3-821A-640E0282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51EBD0-F36A-4B4D-9FB8-1A5F7D55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8218E-DFB3-474B-9D2C-52D881E5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6D893-6212-4355-BE97-4C8BB4221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76529-5599-434E-9BA3-79223DAE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5933-420F-48C6-8C98-779A507090B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79636-5DD4-4782-9A87-53271C59F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EE2B6-84B9-41A1-8271-FF2CF8453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B5D24-68A7-4F8D-8F84-5FC08D30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01469-D182-4E9B-8307-06454241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ОСНОВНЫЕ МАРКЕЙТИНГОВЫЕ ПРИЕМЫ ИЛИ КАК СТИМУЛИРОВАТЬ ПОТРЕБИТЕЛЯ НА ПОКУПКИ </a:t>
            </a:r>
          </a:p>
        </p:txBody>
      </p:sp>
    </p:spTree>
    <p:extLst>
      <p:ext uri="{BB962C8B-B14F-4D97-AF65-F5344CB8AC3E}">
        <p14:creationId xmlns:p14="http://schemas.microsoft.com/office/powerpoint/2010/main" val="162225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7E9C50-8C41-4725-8B42-D4A43E43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708" y="374003"/>
            <a:ext cx="5926584" cy="61141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Показать людей и эмоции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5315BE-96E5-4108-BF00-9D50FF19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422"/>
            <a:ext cx="6312023" cy="58725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9025F8-F823-4C0F-BC30-ACEFB8DAB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2" y="985422"/>
            <a:ext cx="5926583" cy="58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B4958-2DA1-4FF5-8C41-F90BAC11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311" y="240838"/>
            <a:ext cx="5651377" cy="71795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Дать попробовать продукт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5183C-029C-4531-BD1F-A35986ED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443"/>
            <a:ext cx="5805996" cy="5801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59A7C5-4268-405D-AE14-FD04FCA7B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958788"/>
            <a:ext cx="6386004" cy="58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72039-E7B4-4EEF-9F97-9DAF9AEB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73" y="63285"/>
            <a:ext cx="9317854" cy="984281"/>
          </a:xfrm>
        </p:spPr>
        <p:txBody>
          <a:bodyPr>
            <a:normAutofit/>
          </a:bodyPr>
          <a:lstStyle/>
          <a:p>
            <a:r>
              <a:rPr lang="ru-RU" sz="4000" dirty="0"/>
              <a:t>Использовать случайные вознаграждения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BFA05-A0CA-4840-AA9F-39A022F0E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34"/>
            <a:ext cx="6294268" cy="5996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A7DA75-9E4C-4824-BDD7-08ABC953A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68" y="861134"/>
            <a:ext cx="5897733" cy="59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7C447-9DF9-46A5-AD1C-37419691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313" y="302983"/>
            <a:ext cx="6885373" cy="948770"/>
          </a:xfrm>
        </p:spPr>
        <p:txBody>
          <a:bodyPr>
            <a:normAutofit/>
          </a:bodyPr>
          <a:lstStyle/>
          <a:p>
            <a:r>
              <a:rPr lang="ru-RU" sz="4000" dirty="0"/>
              <a:t>Создать дефицит предложения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046965-881F-489F-9827-DB8CD6339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29"/>
            <a:ext cx="6096000" cy="5517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C35D4-B8E4-4EE0-A415-EA53E1D9C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63866"/>
            <a:ext cx="6096001" cy="56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7ED7A-41BF-4A51-92AC-2799AB9F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66" y="240838"/>
            <a:ext cx="9113668" cy="70019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Использование в рекламе знаменитостей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764E4-D475-436C-9C22-62E9CB7A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12"/>
            <a:ext cx="6489577" cy="598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0C9836-F44A-4EBC-9FC2-0EF46D3FB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6" y="870012"/>
            <a:ext cx="5702423" cy="59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8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26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ОСНОВНЫЕ МАРКЕЙТИНГОВЫЕ ПРИЕМЫ ИЛИ КАК СТИМУЛИРОВАТЬ ПОТРЕБИТЕЛЯ НА ПОКУПКИ </vt:lpstr>
      <vt:lpstr>Показать людей и эмоции</vt:lpstr>
      <vt:lpstr>Дать попробовать продукт </vt:lpstr>
      <vt:lpstr>Использовать случайные вознаграждения </vt:lpstr>
      <vt:lpstr>Создать дефицит предложения </vt:lpstr>
      <vt:lpstr>Использование в рекламе знаменитостей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МАРКЕЙТИНГОВЫЕ ПРИЕМЫ ИЛИ КАК СТИМУЛИРОВАТЬ ПОТРЕБИТЕЛЯ НА ПОКУПКИ </dc:title>
  <dc:creator>Евгений</dc:creator>
  <cp:lastModifiedBy>Евгений</cp:lastModifiedBy>
  <cp:revision>1</cp:revision>
  <dcterms:created xsi:type="dcterms:W3CDTF">2024-03-17T11:59:56Z</dcterms:created>
  <dcterms:modified xsi:type="dcterms:W3CDTF">2024-03-17T13:55:56Z</dcterms:modified>
</cp:coreProperties>
</file>