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5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05D63-130A-4043-8A8D-35B3C3157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A97AC0-46BB-4362-91D1-2B07AA5A8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5D05EC-FE12-4240-9CDA-2A2AD9AE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4AD84E-2689-4D19-9498-DD8AE448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CF728-1C27-4811-A2F8-1BD56719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86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894F0-4B6E-4915-BE70-4E5B01BC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040E3F-5E93-4C6E-B351-7EF2DFDD3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ECD729-7F92-4620-B4B3-C847DB96D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10810-B9DF-41A6-98A9-E30086CF1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5393C7-D9FF-4E05-B108-498C6CDB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99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A2FDA6-C9B0-4D8F-A89B-3D09FEC39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45188D-0791-4E9B-AC3A-32AEA5DCE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3E6EB0-960D-4015-82AD-D9E3E3C03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56C741-1CDC-4E38-BF45-430BE937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E0B609-E313-4A89-B655-4E536614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79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E6FA5-F67A-464A-85B1-803AB2E1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4B3468-3738-42B2-9D86-384CE4E82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05FC12-3874-4F7E-9FE1-8AAD65613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701CB7-5541-46A0-9028-238C3A49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41265E-B1A3-46F3-BAD3-C4863328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15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DF582-30C9-4B58-8DDA-EC3616AA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77D6B-15B0-4CD5-AFF7-90902F834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C65BBD-A148-4652-8E99-BFEA7DDC5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6A1E8F-9498-43BC-8504-750EC0F2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387E1-E75E-4C29-A562-AC19241A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96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7CFD0-E7E0-4F31-BD0D-40262B991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760BB-89C1-4D26-8D7A-9A8ED4586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C972A7-B1E4-4418-B19B-20A4C1052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E72974-2ABC-43D9-ACEB-CB6AB2A9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9D28D6-2005-4211-B631-4EEE8A7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4F4AC6-1657-4D7D-9ADA-A8B93726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0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AE2C3-0996-42B7-AFF4-D0118C5C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38B28C-71F4-44FA-AC03-FE3C6C9D9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B42800-C6E3-473A-B154-4D6439DB3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623F9CD-E410-47DB-94FB-3040E9FBF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CAF742-5C8A-422A-82A9-307AE4F97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9F3572F-34F6-4828-8006-3F39E7EB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088AD3-A485-47C9-BA4B-4C777C8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456A64-182E-47C2-8FFF-11726196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9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08286-E664-47DC-A0B8-242D577F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BC2BFB-6E63-479F-9BED-C1A93C4F5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4057B1-63EA-4A23-9AEA-D86C6667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389168-D76D-473F-920A-A0009651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31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F76361-88B5-4EBD-B2E4-16FC20C3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CA4DB-A200-4ABF-AD9D-7DF59B93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A74DDA-3AFE-4FD9-9BE9-44198B01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25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35793-ED91-41EF-A5C9-FDB90F18E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4A41D-D143-4680-9E79-FF753C009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704E6A-8807-4496-856D-E91FEB5D3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6B4958-BDC9-4B38-8BAE-697636EA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A6617-ABA4-4EDE-9B9B-890CE282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BC701C-B906-48DB-8854-908D21F7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5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FC5F5-1315-43B4-A670-E18E1383E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E1895F-7041-40E1-AA8C-1689D28E9A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07BEF6-BA20-4956-954F-6E8FB140D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F2121-5203-4FA7-AB0A-0F83AB20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BC716B-3E4E-4592-A550-6E48F299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F9F54A-9A48-4DC1-AB74-70CCBEA9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34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F7E68-0924-41E2-AAFC-6512B08DB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A4C84A-B765-43AE-8C20-9355DF517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81E77-954F-4354-9A11-E3804960E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6F33A-77D2-4C99-AA8D-2BB81BBAA52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8D69C2-7E1E-456E-83F8-9522622C3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B4FF56-4722-43FF-A659-4EECAA06D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09D7-6B23-46F5-A847-37673F2B3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0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EE7D47-4EB9-42BA-8024-8F734207E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1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C1E54D-9F44-4127-B398-FC2601758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7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C07334-5757-467A-A114-5FD60E78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596BBC-841C-4ED4-8C35-A99EE965F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52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811F39-6017-43AC-8BD9-F44ACDDFC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63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F9DE9-F8FD-4C77-8471-7FAB557F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9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F9DE9-F8FD-4C77-8471-7FAB557F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49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A5F764-6FE1-417B-B2FB-95E550B66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59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6EADC7-C349-42BA-833D-883852EA5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7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1921B6-EE7A-413D-9658-EA105B581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65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09D2F-803A-48F6-A240-17DBF0C3A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11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6119A8-E448-42A4-A0E0-FC7F6B655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53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77AA3F-0A05-496F-AB01-64E9288CB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30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02A7EF-DF89-4DB3-8BA5-F673B061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6286E2-6089-4286-97C7-BF1E87426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5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5E583A-6416-468D-84CA-64099CA8E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92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548D7C-D7CA-420C-BF1D-E5A9660D4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43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0CD6D3-D36C-490F-91F5-EE9999C8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270473-F73E-4DCA-9F86-7077B1155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7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81C206-06D3-41A3-85AF-59BD629FE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6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3A0734-2ECD-40A9-A1F6-B09282EA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72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Широкоэкранный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Мискевич</dc:creator>
  <cp:lastModifiedBy>Светлана Мискевич</cp:lastModifiedBy>
  <cp:revision>2</cp:revision>
  <dcterms:created xsi:type="dcterms:W3CDTF">2022-02-01T10:32:59Z</dcterms:created>
  <dcterms:modified xsi:type="dcterms:W3CDTF">2022-02-01T12:21:34Z</dcterms:modified>
</cp:coreProperties>
</file>