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88" r:id="rId3"/>
    <p:sldId id="285" r:id="rId4"/>
    <p:sldId id="296" r:id="rId5"/>
    <p:sldId id="295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4" r:id="rId23"/>
    <p:sldId id="313" r:id="rId24"/>
    <p:sldId id="315" r:id="rId25"/>
    <p:sldId id="316" r:id="rId26"/>
    <p:sldId id="317" r:id="rId27"/>
    <p:sldId id="291" r:id="rId28"/>
    <p:sldId id="292" r:id="rId29"/>
  </p:sldIdLst>
  <p:sldSz cx="9144000" cy="5143500" type="screen16x9"/>
  <p:notesSz cx="6858000" cy="9144000"/>
  <p:embeddedFontLst>
    <p:embeddedFont>
      <p:font typeface="Open Sans" charset="0"/>
      <p:regular r:id="rId31"/>
      <p:bold r:id="rId32"/>
      <p:italic r:id="rId33"/>
      <p:boldItalic r:id="rId34"/>
    </p:embeddedFont>
    <p:embeddedFont>
      <p:font typeface="PT Sans Narrow" charset="-52"/>
      <p:regular r:id="rId35"/>
      <p:bold r:id="rId36"/>
    </p:embeddedFont>
    <p:embeddedFont>
      <p:font typeface="Calibri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71784413-1774-4465-A8F8-9B8F999584CB}">
  <a:tblStyle styleId="{71784413-1774-4465-A8F8-9B8F999584C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9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-660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7892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3200" dirty="0" smtClean="0"/>
              <a:t>Промышленность </a:t>
            </a:r>
            <a:r>
              <a:rPr lang="ru-RU" sz="3200" dirty="0"/>
              <a:t>и состояние городов, развитие торговли, финансов, транспорта в 60-е гг. XIX -начале XX в.</a:t>
            </a:r>
            <a:endParaRPr sz="3200" dirty="0"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история Беларуси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класс</a:t>
            </a:r>
            <a:endParaRPr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3" y="88708"/>
            <a:ext cx="8905164" cy="500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76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15"/>
          <a:stretch/>
        </p:blipFill>
        <p:spPr bwMode="auto">
          <a:xfrm>
            <a:off x="316954" y="480882"/>
            <a:ext cx="8477421" cy="37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44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8"/>
          <a:stretch/>
        </p:blipFill>
        <p:spPr bwMode="auto">
          <a:xfrm>
            <a:off x="324223" y="234522"/>
            <a:ext cx="8248277" cy="355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55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13" y="181535"/>
            <a:ext cx="8418516" cy="473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22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40" y="83893"/>
            <a:ext cx="8637271" cy="485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49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07"/>
            <a:ext cx="8854888" cy="498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38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t="5118" r="4987" b="5158"/>
          <a:stretch/>
        </p:blipFill>
        <p:spPr bwMode="auto">
          <a:xfrm>
            <a:off x="161365" y="80681"/>
            <a:ext cx="8639735" cy="4844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64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05" y="50074"/>
            <a:ext cx="8673911" cy="487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97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79" y="156248"/>
            <a:ext cx="8237180" cy="463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07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83" y="122831"/>
            <a:ext cx="8610811" cy="484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41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430078"/>
              </p:ext>
            </p:extLst>
          </p:nvPr>
        </p:nvGraphicFramePr>
        <p:xfrm>
          <a:off x="638735" y="1528108"/>
          <a:ext cx="8135469" cy="2257240"/>
        </p:xfrm>
        <a:graphic>
          <a:graphicData uri="http://schemas.openxmlformats.org/drawingml/2006/table">
            <a:tbl>
              <a:tblPr firstRow="1" bandRow="1"/>
              <a:tblGrid>
                <a:gridCol w="2711823"/>
                <a:gridCol w="2711823"/>
                <a:gridCol w="2711823"/>
              </a:tblGrid>
              <a:tr h="2257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Что я знаю </a:t>
                      </a:r>
                      <a:r>
                        <a:rPr lang="ru-RU" sz="2400" b="1" i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? 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Что я хочу узнать?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Что я узнал на уроке?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96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28" y="197891"/>
            <a:ext cx="8384231" cy="471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82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28" y="197891"/>
            <a:ext cx="8384231" cy="471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63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35" y="199999"/>
            <a:ext cx="8627547" cy="485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67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5"/>
          <a:stretch/>
        </p:blipFill>
        <p:spPr bwMode="auto">
          <a:xfrm>
            <a:off x="175302" y="127747"/>
            <a:ext cx="8946663" cy="471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00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33" y="130707"/>
            <a:ext cx="8481326" cy="477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04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71" y="55493"/>
            <a:ext cx="8722615" cy="490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6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76" y="96537"/>
            <a:ext cx="8744559" cy="491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45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Домашнее задание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 algn="ctr">
              <a:buNone/>
            </a:pPr>
            <a:r>
              <a:rPr lang="ru-RU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§ 17-18; контурная </a:t>
            </a:r>
            <a:r>
              <a:rPr lang="ru-RU" sz="4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карта </a:t>
            </a:r>
            <a:r>
              <a:rPr lang="ru-RU" sz="4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391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748893"/>
              </p:ext>
            </p:extLst>
          </p:nvPr>
        </p:nvGraphicFramePr>
        <p:xfrm>
          <a:off x="638735" y="1528108"/>
          <a:ext cx="8135469" cy="2257240"/>
        </p:xfrm>
        <a:graphic>
          <a:graphicData uri="http://schemas.openxmlformats.org/drawingml/2006/table">
            <a:tbl>
              <a:tblPr firstRow="1" bandRow="1"/>
              <a:tblGrid>
                <a:gridCol w="2711823"/>
                <a:gridCol w="2711823"/>
                <a:gridCol w="2711823"/>
              </a:tblGrid>
              <a:tr h="2257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Что я знаю о жизни крестьян? 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Что я хочу узнать?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Что я узнал на уроке?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19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0BECAC-7EB9-4FD1-AF2E-73A500465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91FB341-3066-4CBC-8FC0-45074AB62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 algn="ctr">
              <a:buNone/>
            </a:pPr>
            <a:r>
              <a:rPr lang="ru-RU" sz="36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Определить признаки развития капиталистических отношений в промышленности </a:t>
            </a:r>
            <a:r>
              <a:rPr lang="ru-RU" sz="3600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Беларуси</a:t>
            </a:r>
            <a:endParaRPr lang="ru-RU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8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90" y="0"/>
            <a:ext cx="8916474" cy="501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68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91FB341-3066-4CBC-8FC0-45074AB62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 algn="ctr">
              <a:buNone/>
            </a:pPr>
            <a:endParaRPr lang="ru-RU" sz="4800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1" y="0"/>
            <a:ext cx="8936811" cy="502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93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6"/>
          <a:stretch/>
        </p:blipFill>
        <p:spPr bwMode="auto">
          <a:xfrm>
            <a:off x="60512" y="228601"/>
            <a:ext cx="8872507" cy="469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37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76" y="137379"/>
            <a:ext cx="8273577" cy="465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30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76" y="137379"/>
            <a:ext cx="8273577" cy="465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14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88"/>
            <a:ext cx="8868010" cy="498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30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3355</TotalTime>
  <Words>75</Words>
  <Application>Microsoft Office PowerPoint</Application>
  <PresentationFormat>Экран (16:9)</PresentationFormat>
  <Paragraphs>12</Paragraphs>
  <Slides>28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Times New Roman</vt:lpstr>
      <vt:lpstr>Open Sans</vt:lpstr>
      <vt:lpstr>PT Sans Narrow</vt:lpstr>
      <vt:lpstr>Calibri</vt:lpstr>
      <vt:lpstr>Tropic</vt:lpstr>
      <vt:lpstr>Промышленность и состояние городов, развитие торговли, финансов, транспорта в 60-е гг. XIX -начале XX 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Сельское хозяйство</dc:title>
  <dc:creator>user</dc:creator>
  <cp:lastModifiedBy>user</cp:lastModifiedBy>
  <cp:revision>44</cp:revision>
  <dcterms:modified xsi:type="dcterms:W3CDTF">2022-01-16T19:35:26Z</dcterms:modified>
</cp:coreProperties>
</file>