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66108" cy="468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52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" y="332656"/>
            <a:ext cx="86385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87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3" y="620688"/>
            <a:ext cx="877062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31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843"/>
            <a:ext cx="8567414" cy="475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01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8377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36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919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8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125"/>
            <a:ext cx="8599080" cy="48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75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5335"/>
            <a:ext cx="6624736" cy="66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546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2</cp:revision>
  <dcterms:created xsi:type="dcterms:W3CDTF">2025-02-02T19:32:00Z</dcterms:created>
  <dcterms:modified xsi:type="dcterms:W3CDTF">2025-02-09T19:28:53Z</dcterms:modified>
</cp:coreProperties>
</file>