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1" y="692696"/>
            <a:ext cx="90086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4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/>
          <a:stretch/>
        </p:blipFill>
        <p:spPr bwMode="auto">
          <a:xfrm>
            <a:off x="179512" y="764704"/>
            <a:ext cx="869904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8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" y="836712"/>
            <a:ext cx="906970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7" y="1340768"/>
            <a:ext cx="87079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5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8577"/>
            <a:ext cx="856177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7638"/>
            <a:ext cx="451485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5</cp:revision>
  <dcterms:created xsi:type="dcterms:W3CDTF">2024-07-05T13:01:03Z</dcterms:created>
  <dcterms:modified xsi:type="dcterms:W3CDTF">2024-08-14T13:31:59Z</dcterms:modified>
</cp:coreProperties>
</file>