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r="12696"/>
          <a:stretch/>
        </p:blipFill>
        <p:spPr bwMode="auto">
          <a:xfrm>
            <a:off x="179512" y="188640"/>
            <a:ext cx="8496944" cy="641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1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 r="12604" b="13181"/>
          <a:stretch/>
        </p:blipFill>
        <p:spPr bwMode="auto">
          <a:xfrm>
            <a:off x="251520" y="260648"/>
            <a:ext cx="879481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7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r="12711"/>
          <a:stretch/>
        </p:blipFill>
        <p:spPr bwMode="auto">
          <a:xfrm>
            <a:off x="179512" y="188639"/>
            <a:ext cx="8640960" cy="656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7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r="13128"/>
          <a:stretch/>
        </p:blipFill>
        <p:spPr bwMode="auto">
          <a:xfrm>
            <a:off x="107504" y="188639"/>
            <a:ext cx="8712968" cy="660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35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r="14309"/>
          <a:stretch/>
        </p:blipFill>
        <p:spPr bwMode="auto">
          <a:xfrm>
            <a:off x="251520" y="201710"/>
            <a:ext cx="8352928" cy="646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3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r="12987"/>
          <a:stretch/>
        </p:blipFill>
        <p:spPr bwMode="auto">
          <a:xfrm>
            <a:off x="251520" y="116632"/>
            <a:ext cx="8568952" cy="665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84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r="12463"/>
          <a:stretch/>
        </p:blipFill>
        <p:spPr bwMode="auto">
          <a:xfrm>
            <a:off x="179512" y="188639"/>
            <a:ext cx="8568952" cy="641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89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12704"/>
          <a:stretch/>
        </p:blipFill>
        <p:spPr bwMode="auto">
          <a:xfrm>
            <a:off x="323528" y="260648"/>
            <a:ext cx="8568952" cy="642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4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r="12771"/>
          <a:stretch/>
        </p:blipFill>
        <p:spPr bwMode="auto">
          <a:xfrm>
            <a:off x="251520" y="260647"/>
            <a:ext cx="8496944" cy="641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67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r="12759"/>
          <a:stretch/>
        </p:blipFill>
        <p:spPr bwMode="auto">
          <a:xfrm>
            <a:off x="179512" y="116632"/>
            <a:ext cx="8640960" cy="655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2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1" r="12880"/>
          <a:stretch/>
        </p:blipFill>
        <p:spPr bwMode="auto">
          <a:xfrm>
            <a:off x="175793" y="2832"/>
            <a:ext cx="8784976" cy="662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6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5" r="12509" b="12248"/>
          <a:stretch/>
        </p:blipFill>
        <p:spPr bwMode="auto">
          <a:xfrm>
            <a:off x="395536" y="116632"/>
            <a:ext cx="8247346" cy="611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6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r="12428"/>
          <a:stretch/>
        </p:blipFill>
        <p:spPr bwMode="auto">
          <a:xfrm>
            <a:off x="179512" y="188639"/>
            <a:ext cx="8712968" cy="655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1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r="13118"/>
          <a:stretch/>
        </p:blipFill>
        <p:spPr bwMode="auto">
          <a:xfrm>
            <a:off x="323528" y="260648"/>
            <a:ext cx="8280920" cy="626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1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r="12514" b="13018"/>
          <a:stretch/>
        </p:blipFill>
        <p:spPr bwMode="auto">
          <a:xfrm>
            <a:off x="323527" y="291480"/>
            <a:ext cx="859374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0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8" r="12871"/>
          <a:stretch/>
        </p:blipFill>
        <p:spPr bwMode="auto">
          <a:xfrm>
            <a:off x="323528" y="260648"/>
            <a:ext cx="8280920" cy="627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29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r="13027"/>
          <a:stretch/>
        </p:blipFill>
        <p:spPr bwMode="auto">
          <a:xfrm>
            <a:off x="1251750" y="332656"/>
            <a:ext cx="743948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4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r="13027"/>
          <a:stretch/>
        </p:blipFill>
        <p:spPr bwMode="auto">
          <a:xfrm>
            <a:off x="1251750" y="332656"/>
            <a:ext cx="743948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9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4" r="14034" b="13680"/>
          <a:stretch/>
        </p:blipFill>
        <p:spPr bwMode="auto">
          <a:xfrm>
            <a:off x="497150" y="332656"/>
            <a:ext cx="831848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8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r="13334" b="17786"/>
          <a:stretch/>
        </p:blipFill>
        <p:spPr bwMode="auto">
          <a:xfrm>
            <a:off x="179512" y="332656"/>
            <a:ext cx="881789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88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2022-03-06T13:24:47Z</dcterms:created>
  <dcterms:modified xsi:type="dcterms:W3CDTF">2022-03-06T15:17:39Z</dcterms:modified>
</cp:coreProperties>
</file>