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306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BD1E46-B0B3-42D7-BAA5-4EE20CC0C0C0}" v="14" dt="2022-08-06T13:10:07.7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03BD1E46-B0B3-42D7-BAA5-4EE20CC0C0C0}"/>
    <pc:docChg chg="undo custSel addSld modSld">
      <pc:chgData name="Roman Zhigalov" userId="1f97e9fdf7779aa5" providerId="LiveId" clId="{03BD1E46-B0B3-42D7-BAA5-4EE20CC0C0C0}" dt="2022-08-06T13:10:07.763" v="770"/>
      <pc:docMkLst>
        <pc:docMk/>
      </pc:docMkLst>
      <pc:sldChg chg="modSp new mod">
        <pc:chgData name="Roman Zhigalov" userId="1f97e9fdf7779aa5" providerId="LiveId" clId="{03BD1E46-B0B3-42D7-BAA5-4EE20CC0C0C0}" dt="2022-08-05T17:53:52.008" v="1"/>
        <pc:sldMkLst>
          <pc:docMk/>
          <pc:sldMk cId="363120184" sldId="256"/>
        </pc:sldMkLst>
        <pc:spChg chg="mod">
          <ac:chgData name="Roman Zhigalov" userId="1f97e9fdf7779aa5" providerId="LiveId" clId="{03BD1E46-B0B3-42D7-BAA5-4EE20CC0C0C0}" dt="2022-08-05T17:53:52.008" v="1"/>
          <ac:spMkLst>
            <pc:docMk/>
            <pc:sldMk cId="363120184" sldId="256"/>
            <ac:spMk id="2" creationId="{1A7A0BFA-4CB9-0900-CE1B-62E6361E1E72}"/>
          </ac:spMkLst>
        </pc:spChg>
      </pc:sldChg>
      <pc:sldChg chg="addSp delSp modSp new mod setBg">
        <pc:chgData name="Roman Zhigalov" userId="1f97e9fdf7779aa5" providerId="LiveId" clId="{03BD1E46-B0B3-42D7-BAA5-4EE20CC0C0C0}" dt="2022-08-06T13:05:14.303" v="667" actId="26606"/>
        <pc:sldMkLst>
          <pc:docMk/>
          <pc:sldMk cId="2531418628" sldId="257"/>
        </pc:sldMkLst>
        <pc:spChg chg="mod">
          <ac:chgData name="Roman Zhigalov" userId="1f97e9fdf7779aa5" providerId="LiveId" clId="{03BD1E46-B0B3-42D7-BAA5-4EE20CC0C0C0}" dt="2022-08-06T13:05:14.303" v="667" actId="26606"/>
          <ac:spMkLst>
            <pc:docMk/>
            <pc:sldMk cId="2531418628" sldId="257"/>
            <ac:spMk id="2" creationId="{EE9D26A9-FD5B-B990-CB1B-C568E478D778}"/>
          </ac:spMkLst>
        </pc:spChg>
        <pc:spChg chg="mod">
          <ac:chgData name="Roman Zhigalov" userId="1f97e9fdf7779aa5" providerId="LiveId" clId="{03BD1E46-B0B3-42D7-BAA5-4EE20CC0C0C0}" dt="2022-08-06T13:05:14.303" v="667" actId="26606"/>
          <ac:spMkLst>
            <pc:docMk/>
            <pc:sldMk cId="2531418628" sldId="257"/>
            <ac:spMk id="3" creationId="{5835391F-0753-8208-CEB1-4BD76EBE63DE}"/>
          </ac:spMkLst>
        </pc:spChg>
        <pc:spChg chg="add del">
          <ac:chgData name="Roman Zhigalov" userId="1f97e9fdf7779aa5" providerId="LiveId" clId="{03BD1E46-B0B3-42D7-BAA5-4EE20CC0C0C0}" dt="2022-08-05T17:54:57.148" v="31" actId="26606"/>
          <ac:spMkLst>
            <pc:docMk/>
            <pc:sldMk cId="2531418628" sldId="257"/>
            <ac:spMk id="8" creationId="{827B839B-9ADE-406B-8590-F1CAEDED45A1}"/>
          </ac:spMkLst>
        </pc:spChg>
        <pc:spChg chg="add del">
          <ac:chgData name="Roman Zhigalov" userId="1f97e9fdf7779aa5" providerId="LiveId" clId="{03BD1E46-B0B3-42D7-BAA5-4EE20CC0C0C0}" dt="2022-08-05T17:54:57.148" v="31" actId="26606"/>
          <ac:spMkLst>
            <pc:docMk/>
            <pc:sldMk cId="2531418628" sldId="257"/>
            <ac:spMk id="10" creationId="{CFE45BF0-46DB-408C-B5F7-7B11716805D4}"/>
          </ac:spMkLst>
        </pc:spChg>
        <pc:spChg chg="add del">
          <ac:chgData name="Roman Zhigalov" userId="1f97e9fdf7779aa5" providerId="LiveId" clId="{03BD1E46-B0B3-42D7-BAA5-4EE20CC0C0C0}" dt="2022-08-05T17:54:57.148" v="31" actId="26606"/>
          <ac:spMkLst>
            <pc:docMk/>
            <pc:sldMk cId="2531418628" sldId="257"/>
            <ac:spMk id="12" creationId="{2AEBC8F2-97B1-41B4-93F1-2D289E197FBA}"/>
          </ac:spMkLst>
        </pc:spChg>
        <pc:spChg chg="add del">
          <ac:chgData name="Roman Zhigalov" userId="1f97e9fdf7779aa5" providerId="LiveId" clId="{03BD1E46-B0B3-42D7-BAA5-4EE20CC0C0C0}" dt="2022-08-05T17:54:57.148" v="31" actId="26606"/>
          <ac:spMkLst>
            <pc:docMk/>
            <pc:sldMk cId="2531418628" sldId="257"/>
            <ac:spMk id="14" creationId="{472E3A19-F5D5-48FC-BB9C-48C2F68F598B}"/>
          </ac:spMkLst>
        </pc:spChg>
        <pc:spChg chg="add del">
          <ac:chgData name="Roman Zhigalov" userId="1f97e9fdf7779aa5" providerId="LiveId" clId="{03BD1E46-B0B3-42D7-BAA5-4EE20CC0C0C0}" dt="2022-08-05T17:54:57.148" v="31" actId="26606"/>
          <ac:spMkLst>
            <pc:docMk/>
            <pc:sldMk cId="2531418628" sldId="257"/>
            <ac:spMk id="16" creationId="{7A62E32F-BB65-43A8-8EB5-92346890E549}"/>
          </ac:spMkLst>
        </pc:spChg>
        <pc:spChg chg="add del">
          <ac:chgData name="Roman Zhigalov" userId="1f97e9fdf7779aa5" providerId="LiveId" clId="{03BD1E46-B0B3-42D7-BAA5-4EE20CC0C0C0}" dt="2022-08-05T17:54:57.148" v="31" actId="26606"/>
          <ac:spMkLst>
            <pc:docMk/>
            <pc:sldMk cId="2531418628" sldId="257"/>
            <ac:spMk id="18" creationId="{14E91B64-9FCC-451E-AFB4-A827D6329367}"/>
          </ac:spMkLst>
        </pc:spChg>
        <pc:spChg chg="add del">
          <ac:chgData name="Roman Zhigalov" userId="1f97e9fdf7779aa5" providerId="LiveId" clId="{03BD1E46-B0B3-42D7-BAA5-4EE20CC0C0C0}" dt="2022-08-05T17:55:01.473" v="33" actId="26606"/>
          <ac:spMkLst>
            <pc:docMk/>
            <pc:sldMk cId="2531418628" sldId="257"/>
            <ac:spMk id="20" creationId="{100EDD19-6802-4EC3-95CE-CFFAB042CFD6}"/>
          </ac:spMkLst>
        </pc:spChg>
        <pc:spChg chg="add del">
          <ac:chgData name="Roman Zhigalov" userId="1f97e9fdf7779aa5" providerId="LiveId" clId="{03BD1E46-B0B3-42D7-BAA5-4EE20CC0C0C0}" dt="2022-08-05T17:55:01.473" v="33" actId="26606"/>
          <ac:spMkLst>
            <pc:docMk/>
            <pc:sldMk cId="2531418628" sldId="257"/>
            <ac:spMk id="21" creationId="{DB17E863-922E-4C26-BD64-E8FD41D28661}"/>
          </ac:spMkLst>
        </pc:spChg>
        <pc:spChg chg="add del">
          <ac:chgData name="Roman Zhigalov" userId="1f97e9fdf7779aa5" providerId="LiveId" clId="{03BD1E46-B0B3-42D7-BAA5-4EE20CC0C0C0}" dt="2022-08-06T13:05:14.303" v="667" actId="26606"/>
          <ac:spMkLst>
            <pc:docMk/>
            <pc:sldMk cId="2531418628" sldId="257"/>
            <ac:spMk id="23" creationId="{777A147A-9ED8-46B4-8660-1B3C2AA880B5}"/>
          </ac:spMkLst>
        </pc:spChg>
        <pc:spChg chg="add del">
          <ac:chgData name="Roman Zhigalov" userId="1f97e9fdf7779aa5" providerId="LiveId" clId="{03BD1E46-B0B3-42D7-BAA5-4EE20CC0C0C0}" dt="2022-08-06T13:05:14.303" v="667" actId="26606"/>
          <ac:spMkLst>
            <pc:docMk/>
            <pc:sldMk cId="2531418628" sldId="257"/>
            <ac:spMk id="24" creationId="{5D6C15A0-C087-4593-8414-2B4EC1CDC3DE}"/>
          </ac:spMkLst>
        </pc:spChg>
        <pc:spChg chg="add">
          <ac:chgData name="Roman Zhigalov" userId="1f97e9fdf7779aa5" providerId="LiveId" clId="{03BD1E46-B0B3-42D7-BAA5-4EE20CC0C0C0}" dt="2022-08-06T13:05:14.303" v="667" actId="26606"/>
          <ac:spMkLst>
            <pc:docMk/>
            <pc:sldMk cId="2531418628" sldId="257"/>
            <ac:spMk id="29" creationId="{B6CDA21F-E7AF-4C75-8395-33F58D5B0E45}"/>
          </ac:spMkLst>
        </pc:spChg>
        <pc:spChg chg="add">
          <ac:chgData name="Roman Zhigalov" userId="1f97e9fdf7779aa5" providerId="LiveId" clId="{03BD1E46-B0B3-42D7-BAA5-4EE20CC0C0C0}" dt="2022-08-06T13:05:14.303" v="667" actId="26606"/>
          <ac:spMkLst>
            <pc:docMk/>
            <pc:sldMk cId="2531418628" sldId="257"/>
            <ac:spMk id="36" creationId="{D5B0017B-2ECA-49AF-B397-DC140825DF8D}"/>
          </ac:spMkLst>
        </pc:spChg>
        <pc:grpChg chg="add">
          <ac:chgData name="Roman Zhigalov" userId="1f97e9fdf7779aa5" providerId="LiveId" clId="{03BD1E46-B0B3-42D7-BAA5-4EE20CC0C0C0}" dt="2022-08-06T13:05:14.303" v="667" actId="26606"/>
          <ac:grpSpMkLst>
            <pc:docMk/>
            <pc:sldMk cId="2531418628" sldId="257"/>
            <ac:grpSpMk id="31" creationId="{AE1C45F0-260A-458C-96ED-C1F6D2151219}"/>
          </ac:grpSpMkLst>
        </pc:grpChg>
        <pc:cxnChg chg="add">
          <ac:chgData name="Roman Zhigalov" userId="1f97e9fdf7779aa5" providerId="LiveId" clId="{03BD1E46-B0B3-42D7-BAA5-4EE20CC0C0C0}" dt="2022-08-06T13:05:14.303" v="667" actId="26606"/>
          <ac:cxnSpMkLst>
            <pc:docMk/>
            <pc:sldMk cId="2531418628" sldId="257"/>
            <ac:cxnSpMk id="38" creationId="{6CF1BAF6-AD41-4082-B212-8A1F9A2E8779}"/>
          </ac:cxnSpMkLst>
        </pc:cxnChg>
      </pc:sldChg>
      <pc:sldChg chg="addSp modSp new mod setBg">
        <pc:chgData name="Roman Zhigalov" userId="1f97e9fdf7779aa5" providerId="LiveId" clId="{03BD1E46-B0B3-42D7-BAA5-4EE20CC0C0C0}" dt="2022-08-06T10:52:09.083" v="45" actId="26606"/>
        <pc:sldMkLst>
          <pc:docMk/>
          <pc:sldMk cId="2511818516" sldId="258"/>
        </pc:sldMkLst>
        <pc:spChg chg="mod">
          <ac:chgData name="Roman Zhigalov" userId="1f97e9fdf7779aa5" providerId="LiveId" clId="{03BD1E46-B0B3-42D7-BAA5-4EE20CC0C0C0}" dt="2022-08-06T10:52:09.083" v="45" actId="26606"/>
          <ac:spMkLst>
            <pc:docMk/>
            <pc:sldMk cId="2511818516" sldId="258"/>
            <ac:spMk id="2" creationId="{8800934B-C744-0F79-68C4-D4BCA3BEFFDD}"/>
          </ac:spMkLst>
        </pc:spChg>
        <pc:spChg chg="mod">
          <ac:chgData name="Roman Zhigalov" userId="1f97e9fdf7779aa5" providerId="LiveId" clId="{03BD1E46-B0B3-42D7-BAA5-4EE20CC0C0C0}" dt="2022-08-06T10:52:09.083" v="45" actId="26606"/>
          <ac:spMkLst>
            <pc:docMk/>
            <pc:sldMk cId="2511818516" sldId="258"/>
            <ac:spMk id="3" creationId="{35D52558-2650-C6F5-9E1C-A56B8ABDDDE0}"/>
          </ac:spMkLst>
        </pc:spChg>
        <pc:spChg chg="add">
          <ac:chgData name="Roman Zhigalov" userId="1f97e9fdf7779aa5" providerId="LiveId" clId="{03BD1E46-B0B3-42D7-BAA5-4EE20CC0C0C0}" dt="2022-08-06T10:52:09.083" v="45" actId="26606"/>
          <ac:spMkLst>
            <pc:docMk/>
            <pc:sldMk cId="2511818516" sldId="258"/>
            <ac:spMk id="8" creationId="{4522B21E-B2B9-4C72-9A71-C87EFD137480}"/>
          </ac:spMkLst>
        </pc:spChg>
        <pc:spChg chg="add">
          <ac:chgData name="Roman Zhigalov" userId="1f97e9fdf7779aa5" providerId="LiveId" clId="{03BD1E46-B0B3-42D7-BAA5-4EE20CC0C0C0}" dt="2022-08-06T10:52:09.083" v="45" actId="26606"/>
          <ac:spMkLst>
            <pc:docMk/>
            <pc:sldMk cId="2511818516" sldId="258"/>
            <ac:spMk id="10" creationId="{5EB7D2A2-F448-44D4-938C-DC84CBCB3B1E}"/>
          </ac:spMkLst>
        </pc:spChg>
        <pc:spChg chg="add">
          <ac:chgData name="Roman Zhigalov" userId="1f97e9fdf7779aa5" providerId="LiveId" clId="{03BD1E46-B0B3-42D7-BAA5-4EE20CC0C0C0}" dt="2022-08-06T10:52:09.083" v="45" actId="26606"/>
          <ac:spMkLst>
            <pc:docMk/>
            <pc:sldMk cId="2511818516" sldId="258"/>
            <ac:spMk id="12" creationId="{871AEA07-1E14-44B4-8E55-64EF049CD66F}"/>
          </ac:spMkLst>
        </pc:spChg>
        <pc:cxnChg chg="add">
          <ac:chgData name="Roman Zhigalov" userId="1f97e9fdf7779aa5" providerId="LiveId" clId="{03BD1E46-B0B3-42D7-BAA5-4EE20CC0C0C0}" dt="2022-08-06T10:52:09.083" v="45" actId="26606"/>
          <ac:cxnSpMkLst>
            <pc:docMk/>
            <pc:sldMk cId="2511818516" sldId="258"/>
            <ac:cxnSpMk id="14" creationId="{F7C8EA93-3210-4C62-99E9-153C275E3A87}"/>
          </ac:cxnSpMkLst>
        </pc:cxnChg>
      </pc:sldChg>
      <pc:sldChg chg="addSp modSp new mod setBg">
        <pc:chgData name="Roman Zhigalov" userId="1f97e9fdf7779aa5" providerId="LiveId" clId="{03BD1E46-B0B3-42D7-BAA5-4EE20CC0C0C0}" dt="2022-08-06T10:52:53.651" v="104" actId="26606"/>
        <pc:sldMkLst>
          <pc:docMk/>
          <pc:sldMk cId="476599236" sldId="259"/>
        </pc:sldMkLst>
        <pc:spChg chg="mod">
          <ac:chgData name="Roman Zhigalov" userId="1f97e9fdf7779aa5" providerId="LiveId" clId="{03BD1E46-B0B3-42D7-BAA5-4EE20CC0C0C0}" dt="2022-08-06T10:52:53.651" v="104" actId="26606"/>
          <ac:spMkLst>
            <pc:docMk/>
            <pc:sldMk cId="476599236" sldId="259"/>
            <ac:spMk id="2" creationId="{9106712D-F35E-3511-8107-432211F0A8A1}"/>
          </ac:spMkLst>
        </pc:spChg>
        <pc:spChg chg="mod">
          <ac:chgData name="Roman Zhigalov" userId="1f97e9fdf7779aa5" providerId="LiveId" clId="{03BD1E46-B0B3-42D7-BAA5-4EE20CC0C0C0}" dt="2022-08-06T10:52:53.651" v="104" actId="26606"/>
          <ac:spMkLst>
            <pc:docMk/>
            <pc:sldMk cId="476599236" sldId="259"/>
            <ac:spMk id="3" creationId="{EE5EDB17-ABE3-2F77-9C0C-51ABC7CA9043}"/>
          </ac:spMkLst>
        </pc:spChg>
        <pc:spChg chg="add">
          <ac:chgData name="Roman Zhigalov" userId="1f97e9fdf7779aa5" providerId="LiveId" clId="{03BD1E46-B0B3-42D7-BAA5-4EE20CC0C0C0}" dt="2022-08-06T10:52:53.651" v="104" actId="26606"/>
          <ac:spMkLst>
            <pc:docMk/>
            <pc:sldMk cId="476599236" sldId="259"/>
            <ac:spMk id="8" creationId="{DBF61EA3-B236-439E-9C0B-340980D56BEE}"/>
          </ac:spMkLst>
        </pc:spChg>
        <pc:spChg chg="add">
          <ac:chgData name="Roman Zhigalov" userId="1f97e9fdf7779aa5" providerId="LiveId" clId="{03BD1E46-B0B3-42D7-BAA5-4EE20CC0C0C0}" dt="2022-08-06T10:52:53.651" v="104" actId="26606"/>
          <ac:spMkLst>
            <pc:docMk/>
            <pc:sldMk cId="476599236" sldId="259"/>
            <ac:spMk id="14" creationId="{E659831F-0D9A-4C63-9EBB-8435B85A440F}"/>
          </ac:spMkLst>
        </pc:spChg>
        <pc:grpChg chg="add">
          <ac:chgData name="Roman Zhigalov" userId="1f97e9fdf7779aa5" providerId="LiveId" clId="{03BD1E46-B0B3-42D7-BAA5-4EE20CC0C0C0}" dt="2022-08-06T10:52:53.651" v="104" actId="26606"/>
          <ac:grpSpMkLst>
            <pc:docMk/>
            <pc:sldMk cId="476599236" sldId="259"/>
            <ac:grpSpMk id="10" creationId="{28FAF094-D087-493F-8DF9-A486C2D6BBAA}"/>
          </ac:grpSpMkLst>
        </pc:grpChg>
      </pc:sldChg>
      <pc:sldChg chg="addSp modSp new mod setBg">
        <pc:chgData name="Roman Zhigalov" userId="1f97e9fdf7779aa5" providerId="LiveId" clId="{03BD1E46-B0B3-42D7-BAA5-4EE20CC0C0C0}" dt="2022-08-06T10:54:00.737" v="156" actId="26606"/>
        <pc:sldMkLst>
          <pc:docMk/>
          <pc:sldMk cId="1921395844" sldId="260"/>
        </pc:sldMkLst>
        <pc:spChg chg="mod">
          <ac:chgData name="Roman Zhigalov" userId="1f97e9fdf7779aa5" providerId="LiveId" clId="{03BD1E46-B0B3-42D7-BAA5-4EE20CC0C0C0}" dt="2022-08-06T10:54:00.737" v="156" actId="26606"/>
          <ac:spMkLst>
            <pc:docMk/>
            <pc:sldMk cId="1921395844" sldId="260"/>
            <ac:spMk id="2" creationId="{0FBC0D7C-458D-482F-8667-DBFA6DB9A11D}"/>
          </ac:spMkLst>
        </pc:spChg>
        <pc:spChg chg="mod">
          <ac:chgData name="Roman Zhigalov" userId="1f97e9fdf7779aa5" providerId="LiveId" clId="{03BD1E46-B0B3-42D7-BAA5-4EE20CC0C0C0}" dt="2022-08-06T10:54:00.737" v="156" actId="26606"/>
          <ac:spMkLst>
            <pc:docMk/>
            <pc:sldMk cId="1921395844" sldId="260"/>
            <ac:spMk id="3" creationId="{864E758C-91AD-217E-8E0D-8041A7BA70AA}"/>
          </ac:spMkLst>
        </pc:spChg>
        <pc:spChg chg="add">
          <ac:chgData name="Roman Zhigalov" userId="1f97e9fdf7779aa5" providerId="LiveId" clId="{03BD1E46-B0B3-42D7-BAA5-4EE20CC0C0C0}" dt="2022-08-06T10:54:00.737" v="156" actId="26606"/>
          <ac:spMkLst>
            <pc:docMk/>
            <pc:sldMk cId="1921395844" sldId="260"/>
            <ac:spMk id="8" creationId="{DBF61EA3-B236-439E-9C0B-340980D56BEE}"/>
          </ac:spMkLst>
        </pc:spChg>
        <pc:spChg chg="add">
          <ac:chgData name="Roman Zhigalov" userId="1f97e9fdf7779aa5" providerId="LiveId" clId="{03BD1E46-B0B3-42D7-BAA5-4EE20CC0C0C0}" dt="2022-08-06T10:54:00.737" v="156" actId="26606"/>
          <ac:spMkLst>
            <pc:docMk/>
            <pc:sldMk cId="1921395844" sldId="260"/>
            <ac:spMk id="14" creationId="{E659831F-0D9A-4C63-9EBB-8435B85A440F}"/>
          </ac:spMkLst>
        </pc:spChg>
        <pc:grpChg chg="add">
          <ac:chgData name="Roman Zhigalov" userId="1f97e9fdf7779aa5" providerId="LiveId" clId="{03BD1E46-B0B3-42D7-BAA5-4EE20CC0C0C0}" dt="2022-08-06T10:54:00.737" v="156" actId="26606"/>
          <ac:grpSpMkLst>
            <pc:docMk/>
            <pc:sldMk cId="1921395844" sldId="260"/>
            <ac:grpSpMk id="10" creationId="{28FAF094-D087-493F-8DF9-A486C2D6BBAA}"/>
          </ac:grpSpMkLst>
        </pc:grpChg>
      </pc:sldChg>
      <pc:sldChg chg="addSp delSp modSp new mod setBg">
        <pc:chgData name="Roman Zhigalov" userId="1f97e9fdf7779aa5" providerId="LiveId" clId="{03BD1E46-B0B3-42D7-BAA5-4EE20CC0C0C0}" dt="2022-08-06T12:45:19.762" v="189" actId="27614"/>
        <pc:sldMkLst>
          <pc:docMk/>
          <pc:sldMk cId="3987093335" sldId="261"/>
        </pc:sldMkLst>
        <pc:spChg chg="add del mod ord">
          <ac:chgData name="Roman Zhigalov" userId="1f97e9fdf7779aa5" providerId="LiveId" clId="{03BD1E46-B0B3-42D7-BAA5-4EE20CC0C0C0}" dt="2022-08-06T12:45:17.325" v="188" actId="26606"/>
          <ac:spMkLst>
            <pc:docMk/>
            <pc:sldMk cId="3987093335" sldId="261"/>
            <ac:spMk id="2" creationId="{E73DE3A1-1377-9F19-8002-CF5CD225F9C6}"/>
          </ac:spMkLst>
        </pc:spChg>
        <pc:spChg chg="del">
          <ac:chgData name="Roman Zhigalov" userId="1f97e9fdf7779aa5" providerId="LiveId" clId="{03BD1E46-B0B3-42D7-BAA5-4EE20CC0C0C0}" dt="2022-08-06T12:44:55.330" v="158"/>
          <ac:spMkLst>
            <pc:docMk/>
            <pc:sldMk cId="3987093335" sldId="261"/>
            <ac:spMk id="3" creationId="{DCA049B4-6E52-8351-A043-5CEB5586AE2A}"/>
          </ac:spMkLst>
        </pc:spChg>
        <pc:spChg chg="add">
          <ac:chgData name="Roman Zhigalov" userId="1f97e9fdf7779aa5" providerId="LiveId" clId="{03BD1E46-B0B3-42D7-BAA5-4EE20CC0C0C0}" dt="2022-08-06T12:45:17.325" v="188" actId="26606"/>
          <ac:spMkLst>
            <pc:docMk/>
            <pc:sldMk cId="3987093335" sldId="261"/>
            <ac:spMk id="1028" creationId="{37C89E4B-3C9F-44B9-8B86-D9E3D112D8EC}"/>
          </ac:spMkLst>
        </pc:spChg>
        <pc:spChg chg="add del">
          <ac:chgData name="Roman Zhigalov" userId="1f97e9fdf7779aa5" providerId="LiveId" clId="{03BD1E46-B0B3-42D7-BAA5-4EE20CC0C0C0}" dt="2022-08-06T12:45:05.220" v="161" actId="26606"/>
          <ac:spMkLst>
            <pc:docMk/>
            <pc:sldMk cId="3987093335" sldId="261"/>
            <ac:spMk id="1031" creationId="{42A4FC2C-047E-45A5-965D-8E1E3BF09BC6}"/>
          </ac:spMkLst>
        </pc:spChg>
        <pc:picChg chg="add mod">
          <ac:chgData name="Roman Zhigalov" userId="1f97e9fdf7779aa5" providerId="LiveId" clId="{03BD1E46-B0B3-42D7-BAA5-4EE20CC0C0C0}" dt="2022-08-06T12:45:19.762" v="189" actId="27614"/>
          <ac:picMkLst>
            <pc:docMk/>
            <pc:sldMk cId="3987093335" sldId="261"/>
            <ac:picMk id="1026" creationId="{3E672767-A616-A09D-687C-CF99FE72A02C}"/>
          </ac:picMkLst>
        </pc:picChg>
        <pc:cxnChg chg="add">
          <ac:chgData name="Roman Zhigalov" userId="1f97e9fdf7779aa5" providerId="LiveId" clId="{03BD1E46-B0B3-42D7-BAA5-4EE20CC0C0C0}" dt="2022-08-06T12:45:17.325" v="188" actId="26606"/>
          <ac:cxnSpMkLst>
            <pc:docMk/>
            <pc:sldMk cId="3987093335" sldId="261"/>
            <ac:cxnSpMk id="1033" creationId="{AA2EAA10-076F-46BD-8F0F-B9A2FB77A85C}"/>
          </ac:cxnSpMkLst>
        </pc:cxnChg>
        <pc:cxnChg chg="add">
          <ac:chgData name="Roman Zhigalov" userId="1f97e9fdf7779aa5" providerId="LiveId" clId="{03BD1E46-B0B3-42D7-BAA5-4EE20CC0C0C0}" dt="2022-08-06T12:45:17.325" v="188" actId="26606"/>
          <ac:cxnSpMkLst>
            <pc:docMk/>
            <pc:sldMk cId="3987093335" sldId="261"/>
            <ac:cxnSpMk id="1035" creationId="{D891E407-403B-4764-86C9-33A56D3BCAA3}"/>
          </ac:cxnSpMkLst>
        </pc:cxnChg>
      </pc:sldChg>
      <pc:sldChg chg="addSp delSp modSp new mod setBg">
        <pc:chgData name="Roman Zhigalov" userId="1f97e9fdf7779aa5" providerId="LiveId" clId="{03BD1E46-B0B3-42D7-BAA5-4EE20CC0C0C0}" dt="2022-08-06T12:45:52.311" v="213" actId="26606"/>
        <pc:sldMkLst>
          <pc:docMk/>
          <pc:sldMk cId="2579064351" sldId="262"/>
        </pc:sldMkLst>
        <pc:spChg chg="mod ord">
          <ac:chgData name="Roman Zhigalov" userId="1f97e9fdf7779aa5" providerId="LiveId" clId="{03BD1E46-B0B3-42D7-BAA5-4EE20CC0C0C0}" dt="2022-08-06T12:45:52.311" v="213" actId="26606"/>
          <ac:spMkLst>
            <pc:docMk/>
            <pc:sldMk cId="2579064351" sldId="262"/>
            <ac:spMk id="2" creationId="{1E6CF241-7FB7-142C-CCBA-98D435F87544}"/>
          </ac:spMkLst>
        </pc:spChg>
        <pc:spChg chg="del">
          <ac:chgData name="Roman Zhigalov" userId="1f97e9fdf7779aa5" providerId="LiveId" clId="{03BD1E46-B0B3-42D7-BAA5-4EE20CC0C0C0}" dt="2022-08-06T12:45:44.893" v="191"/>
          <ac:spMkLst>
            <pc:docMk/>
            <pc:sldMk cId="2579064351" sldId="262"/>
            <ac:spMk id="3" creationId="{DD262BF8-3E9E-A79F-60D6-C5D5CC8D9E30}"/>
          </ac:spMkLst>
        </pc:spChg>
        <pc:spChg chg="add">
          <ac:chgData name="Roman Zhigalov" userId="1f97e9fdf7779aa5" providerId="LiveId" clId="{03BD1E46-B0B3-42D7-BAA5-4EE20CC0C0C0}" dt="2022-08-06T12:45:52.311" v="213" actId="26606"/>
          <ac:spMkLst>
            <pc:docMk/>
            <pc:sldMk cId="2579064351" sldId="262"/>
            <ac:spMk id="2055" creationId="{37C89E4B-3C9F-44B9-8B86-D9E3D112D8EC}"/>
          </ac:spMkLst>
        </pc:spChg>
        <pc:picChg chg="add mod">
          <ac:chgData name="Roman Zhigalov" userId="1f97e9fdf7779aa5" providerId="LiveId" clId="{03BD1E46-B0B3-42D7-BAA5-4EE20CC0C0C0}" dt="2022-08-06T12:45:52.311" v="213" actId="26606"/>
          <ac:picMkLst>
            <pc:docMk/>
            <pc:sldMk cId="2579064351" sldId="262"/>
            <ac:picMk id="2050" creationId="{A3F7D4E3-726D-0CAD-8EFC-2F418D2A8EE3}"/>
          </ac:picMkLst>
        </pc:picChg>
        <pc:cxnChg chg="add">
          <ac:chgData name="Roman Zhigalov" userId="1f97e9fdf7779aa5" providerId="LiveId" clId="{03BD1E46-B0B3-42D7-BAA5-4EE20CC0C0C0}" dt="2022-08-06T12:45:52.311" v="213" actId="26606"/>
          <ac:cxnSpMkLst>
            <pc:docMk/>
            <pc:sldMk cId="2579064351" sldId="262"/>
            <ac:cxnSpMk id="2057" creationId="{AA2EAA10-076F-46BD-8F0F-B9A2FB77A85C}"/>
          </ac:cxnSpMkLst>
        </pc:cxnChg>
        <pc:cxnChg chg="add">
          <ac:chgData name="Roman Zhigalov" userId="1f97e9fdf7779aa5" providerId="LiveId" clId="{03BD1E46-B0B3-42D7-BAA5-4EE20CC0C0C0}" dt="2022-08-06T12:45:52.311" v="213" actId="26606"/>
          <ac:cxnSpMkLst>
            <pc:docMk/>
            <pc:sldMk cId="2579064351" sldId="262"/>
            <ac:cxnSpMk id="2059" creationId="{D891E407-403B-4764-86C9-33A56D3BCAA3}"/>
          </ac:cxnSpMkLst>
        </pc:cxnChg>
      </pc:sldChg>
      <pc:sldChg chg="addSp modSp new mod setBg">
        <pc:chgData name="Roman Zhigalov" userId="1f97e9fdf7779aa5" providerId="LiveId" clId="{03BD1E46-B0B3-42D7-BAA5-4EE20CC0C0C0}" dt="2022-08-06T12:46:12.078" v="220" actId="26606"/>
        <pc:sldMkLst>
          <pc:docMk/>
          <pc:sldMk cId="3664160265" sldId="263"/>
        </pc:sldMkLst>
        <pc:spChg chg="mod">
          <ac:chgData name="Roman Zhigalov" userId="1f97e9fdf7779aa5" providerId="LiveId" clId="{03BD1E46-B0B3-42D7-BAA5-4EE20CC0C0C0}" dt="2022-08-06T12:46:12.078" v="220" actId="26606"/>
          <ac:spMkLst>
            <pc:docMk/>
            <pc:sldMk cId="3664160265" sldId="263"/>
            <ac:spMk id="2" creationId="{4084272D-286D-0BB8-38CF-C10560AAA6FA}"/>
          </ac:spMkLst>
        </pc:spChg>
        <pc:spChg chg="mod">
          <ac:chgData name="Roman Zhigalov" userId="1f97e9fdf7779aa5" providerId="LiveId" clId="{03BD1E46-B0B3-42D7-BAA5-4EE20CC0C0C0}" dt="2022-08-06T12:46:12.078" v="220" actId="26606"/>
          <ac:spMkLst>
            <pc:docMk/>
            <pc:sldMk cId="3664160265" sldId="263"/>
            <ac:spMk id="3" creationId="{37BA397B-DFF7-B3D8-3262-2E3CE91B48CE}"/>
          </ac:spMkLst>
        </pc:spChg>
        <pc:spChg chg="add">
          <ac:chgData name="Roman Zhigalov" userId="1f97e9fdf7779aa5" providerId="LiveId" clId="{03BD1E46-B0B3-42D7-BAA5-4EE20CC0C0C0}" dt="2022-08-06T12:46:12.078" v="220" actId="26606"/>
          <ac:spMkLst>
            <pc:docMk/>
            <pc:sldMk cId="3664160265" sldId="263"/>
            <ac:spMk id="8" creationId="{4522B21E-B2B9-4C72-9A71-C87EFD137480}"/>
          </ac:spMkLst>
        </pc:spChg>
        <pc:spChg chg="add">
          <ac:chgData name="Roman Zhigalov" userId="1f97e9fdf7779aa5" providerId="LiveId" clId="{03BD1E46-B0B3-42D7-BAA5-4EE20CC0C0C0}" dt="2022-08-06T12:46:12.078" v="220" actId="26606"/>
          <ac:spMkLst>
            <pc:docMk/>
            <pc:sldMk cId="3664160265" sldId="263"/>
            <ac:spMk id="10" creationId="{5EB7D2A2-F448-44D4-938C-DC84CBCB3B1E}"/>
          </ac:spMkLst>
        </pc:spChg>
        <pc:spChg chg="add">
          <ac:chgData name="Roman Zhigalov" userId="1f97e9fdf7779aa5" providerId="LiveId" clId="{03BD1E46-B0B3-42D7-BAA5-4EE20CC0C0C0}" dt="2022-08-06T12:46:12.078" v="220" actId="26606"/>
          <ac:spMkLst>
            <pc:docMk/>
            <pc:sldMk cId="3664160265" sldId="263"/>
            <ac:spMk id="12" creationId="{871AEA07-1E14-44B4-8E55-64EF049CD66F}"/>
          </ac:spMkLst>
        </pc:spChg>
        <pc:cxnChg chg="add">
          <ac:chgData name="Roman Zhigalov" userId="1f97e9fdf7779aa5" providerId="LiveId" clId="{03BD1E46-B0B3-42D7-BAA5-4EE20CC0C0C0}" dt="2022-08-06T12:46:12.078" v="220" actId="26606"/>
          <ac:cxnSpMkLst>
            <pc:docMk/>
            <pc:sldMk cId="3664160265" sldId="263"/>
            <ac:cxnSpMk id="14" creationId="{F7C8EA93-3210-4C62-99E9-153C275E3A87}"/>
          </ac:cxnSpMkLst>
        </pc:cxnChg>
      </pc:sldChg>
      <pc:sldChg chg="addSp modSp new mod setBg">
        <pc:chgData name="Roman Zhigalov" userId="1f97e9fdf7779aa5" providerId="LiveId" clId="{03BD1E46-B0B3-42D7-BAA5-4EE20CC0C0C0}" dt="2022-08-06T12:47:49.338" v="296" actId="26606"/>
        <pc:sldMkLst>
          <pc:docMk/>
          <pc:sldMk cId="1293602463" sldId="264"/>
        </pc:sldMkLst>
        <pc:spChg chg="mod">
          <ac:chgData name="Roman Zhigalov" userId="1f97e9fdf7779aa5" providerId="LiveId" clId="{03BD1E46-B0B3-42D7-BAA5-4EE20CC0C0C0}" dt="2022-08-06T12:47:49.338" v="296" actId="26606"/>
          <ac:spMkLst>
            <pc:docMk/>
            <pc:sldMk cId="1293602463" sldId="264"/>
            <ac:spMk id="2" creationId="{0C437D73-5A51-4A8A-63A5-079C50301283}"/>
          </ac:spMkLst>
        </pc:spChg>
        <pc:spChg chg="mod">
          <ac:chgData name="Roman Zhigalov" userId="1f97e9fdf7779aa5" providerId="LiveId" clId="{03BD1E46-B0B3-42D7-BAA5-4EE20CC0C0C0}" dt="2022-08-06T12:47:49.338" v="296" actId="26606"/>
          <ac:spMkLst>
            <pc:docMk/>
            <pc:sldMk cId="1293602463" sldId="264"/>
            <ac:spMk id="3" creationId="{49708D88-7D5F-8228-7D38-A92D50270C67}"/>
          </ac:spMkLst>
        </pc:spChg>
        <pc:spChg chg="add">
          <ac:chgData name="Roman Zhigalov" userId="1f97e9fdf7779aa5" providerId="LiveId" clId="{03BD1E46-B0B3-42D7-BAA5-4EE20CC0C0C0}" dt="2022-08-06T12:47:49.338" v="296" actId="26606"/>
          <ac:spMkLst>
            <pc:docMk/>
            <pc:sldMk cId="1293602463" sldId="264"/>
            <ac:spMk id="8" creationId="{DBF61EA3-B236-439E-9C0B-340980D56BEE}"/>
          </ac:spMkLst>
        </pc:spChg>
        <pc:spChg chg="add">
          <ac:chgData name="Roman Zhigalov" userId="1f97e9fdf7779aa5" providerId="LiveId" clId="{03BD1E46-B0B3-42D7-BAA5-4EE20CC0C0C0}" dt="2022-08-06T12:47:49.338" v="296" actId="26606"/>
          <ac:spMkLst>
            <pc:docMk/>
            <pc:sldMk cId="1293602463" sldId="264"/>
            <ac:spMk id="14" creationId="{E659831F-0D9A-4C63-9EBB-8435B85A440F}"/>
          </ac:spMkLst>
        </pc:spChg>
        <pc:grpChg chg="add">
          <ac:chgData name="Roman Zhigalov" userId="1f97e9fdf7779aa5" providerId="LiveId" clId="{03BD1E46-B0B3-42D7-BAA5-4EE20CC0C0C0}" dt="2022-08-06T12:47:49.338" v="296" actId="26606"/>
          <ac:grpSpMkLst>
            <pc:docMk/>
            <pc:sldMk cId="1293602463" sldId="264"/>
            <ac:grpSpMk id="10" creationId="{28FAF094-D087-493F-8DF9-A486C2D6BBAA}"/>
          </ac:grpSpMkLst>
        </pc:grpChg>
      </pc:sldChg>
      <pc:sldChg chg="addSp delSp modSp new mod setBg">
        <pc:chgData name="Roman Zhigalov" userId="1f97e9fdf7779aa5" providerId="LiveId" clId="{03BD1E46-B0B3-42D7-BAA5-4EE20CC0C0C0}" dt="2022-08-06T12:48:28.361" v="330" actId="27614"/>
        <pc:sldMkLst>
          <pc:docMk/>
          <pc:sldMk cId="3463313914" sldId="265"/>
        </pc:sldMkLst>
        <pc:spChg chg="mod">
          <ac:chgData name="Roman Zhigalov" userId="1f97e9fdf7779aa5" providerId="LiveId" clId="{03BD1E46-B0B3-42D7-BAA5-4EE20CC0C0C0}" dt="2022-08-06T12:48:26.231" v="329" actId="26606"/>
          <ac:spMkLst>
            <pc:docMk/>
            <pc:sldMk cId="3463313914" sldId="265"/>
            <ac:spMk id="2" creationId="{3E14227F-B1CF-EC54-EB95-5C64180E7E97}"/>
          </ac:spMkLst>
        </pc:spChg>
        <pc:spChg chg="del">
          <ac:chgData name="Roman Zhigalov" userId="1f97e9fdf7779aa5" providerId="LiveId" clId="{03BD1E46-B0B3-42D7-BAA5-4EE20CC0C0C0}" dt="2022-08-06T12:48:14.640" v="298" actId="22"/>
          <ac:spMkLst>
            <pc:docMk/>
            <pc:sldMk cId="3463313914" sldId="265"/>
            <ac:spMk id="3" creationId="{01CC816E-3C30-BEBF-A5AA-815659E80150}"/>
          </ac:spMkLst>
        </pc:spChg>
        <pc:spChg chg="add del">
          <ac:chgData name="Roman Zhigalov" userId="1f97e9fdf7779aa5" providerId="LiveId" clId="{03BD1E46-B0B3-42D7-BAA5-4EE20CC0C0C0}" dt="2022-08-06T12:48:24.900" v="326" actId="26606"/>
          <ac:spMkLst>
            <pc:docMk/>
            <pc:sldMk cId="3463313914" sldId="265"/>
            <ac:spMk id="10" creationId="{BA79A7CF-01AF-4178-9369-94E0C90EB046}"/>
          </ac:spMkLst>
        </pc:spChg>
        <pc:spChg chg="add del">
          <ac:chgData name="Roman Zhigalov" userId="1f97e9fdf7779aa5" providerId="LiveId" clId="{03BD1E46-B0B3-42D7-BAA5-4EE20CC0C0C0}" dt="2022-08-06T12:48:24.900" v="326" actId="26606"/>
          <ac:spMkLst>
            <pc:docMk/>
            <pc:sldMk cId="3463313914" sldId="265"/>
            <ac:spMk id="12" creationId="{99413ED5-9ED4-4772-BCE4-2BCAE6B12E35}"/>
          </ac:spMkLst>
        </pc:spChg>
        <pc:spChg chg="add del">
          <ac:chgData name="Roman Zhigalov" userId="1f97e9fdf7779aa5" providerId="LiveId" clId="{03BD1E46-B0B3-42D7-BAA5-4EE20CC0C0C0}" dt="2022-08-06T12:48:24.900" v="326" actId="26606"/>
          <ac:spMkLst>
            <pc:docMk/>
            <pc:sldMk cId="3463313914" sldId="265"/>
            <ac:spMk id="14" creationId="{04357C93-F0CB-4A1C-8F77-4E9063789819}"/>
          </ac:spMkLst>
        </pc:spChg>
        <pc:spChg chg="add del">
          <ac:chgData name="Roman Zhigalov" userId="1f97e9fdf7779aa5" providerId="LiveId" clId="{03BD1E46-B0B3-42D7-BAA5-4EE20CC0C0C0}" dt="2022-08-06T12:48:24.900" v="326" actId="26606"/>
          <ac:spMkLst>
            <pc:docMk/>
            <pc:sldMk cId="3463313914" sldId="265"/>
            <ac:spMk id="16" creationId="{90F533E9-6690-41A8-A372-4C6C622D028D}"/>
          </ac:spMkLst>
        </pc:spChg>
        <pc:spChg chg="add del">
          <ac:chgData name="Roman Zhigalov" userId="1f97e9fdf7779aa5" providerId="LiveId" clId="{03BD1E46-B0B3-42D7-BAA5-4EE20CC0C0C0}" dt="2022-08-06T12:48:26.218" v="328" actId="26606"/>
          <ac:spMkLst>
            <pc:docMk/>
            <pc:sldMk cId="3463313914" sldId="265"/>
            <ac:spMk id="18" creationId="{ECC07320-C2CA-4E29-8481-9D9E143C7788}"/>
          </ac:spMkLst>
        </pc:spChg>
        <pc:spChg chg="add">
          <ac:chgData name="Roman Zhigalov" userId="1f97e9fdf7779aa5" providerId="LiveId" clId="{03BD1E46-B0B3-42D7-BAA5-4EE20CC0C0C0}" dt="2022-08-06T12:48:26.231" v="329" actId="26606"/>
          <ac:spMkLst>
            <pc:docMk/>
            <pc:sldMk cId="3463313914" sldId="265"/>
            <ac:spMk id="20" creationId="{BA79A7CF-01AF-4178-9369-94E0C90EB046}"/>
          </ac:spMkLst>
        </pc:spChg>
        <pc:spChg chg="add">
          <ac:chgData name="Roman Zhigalov" userId="1f97e9fdf7779aa5" providerId="LiveId" clId="{03BD1E46-B0B3-42D7-BAA5-4EE20CC0C0C0}" dt="2022-08-06T12:48:26.231" v="329" actId="26606"/>
          <ac:spMkLst>
            <pc:docMk/>
            <pc:sldMk cId="3463313914" sldId="265"/>
            <ac:spMk id="21" creationId="{99413ED5-9ED4-4772-BCE4-2BCAE6B12E35}"/>
          </ac:spMkLst>
        </pc:spChg>
        <pc:spChg chg="add">
          <ac:chgData name="Roman Zhigalov" userId="1f97e9fdf7779aa5" providerId="LiveId" clId="{03BD1E46-B0B3-42D7-BAA5-4EE20CC0C0C0}" dt="2022-08-06T12:48:26.231" v="329" actId="26606"/>
          <ac:spMkLst>
            <pc:docMk/>
            <pc:sldMk cId="3463313914" sldId="265"/>
            <ac:spMk id="22" creationId="{04357C93-F0CB-4A1C-8F77-4E9063789819}"/>
          </ac:spMkLst>
        </pc:spChg>
        <pc:spChg chg="add">
          <ac:chgData name="Roman Zhigalov" userId="1f97e9fdf7779aa5" providerId="LiveId" clId="{03BD1E46-B0B3-42D7-BAA5-4EE20CC0C0C0}" dt="2022-08-06T12:48:26.231" v="329" actId="26606"/>
          <ac:spMkLst>
            <pc:docMk/>
            <pc:sldMk cId="3463313914" sldId="265"/>
            <ac:spMk id="23" creationId="{90F533E9-6690-41A8-A372-4C6C622D028D}"/>
          </ac:spMkLst>
        </pc:spChg>
        <pc:picChg chg="add mod ord">
          <ac:chgData name="Roman Zhigalov" userId="1f97e9fdf7779aa5" providerId="LiveId" clId="{03BD1E46-B0B3-42D7-BAA5-4EE20CC0C0C0}" dt="2022-08-06T12:48:28.361" v="330" actId="27614"/>
          <ac:picMkLst>
            <pc:docMk/>
            <pc:sldMk cId="3463313914" sldId="265"/>
            <ac:picMk id="5" creationId="{56DCC455-C787-BAD0-5E2D-E73EE719202C}"/>
          </ac:picMkLst>
        </pc:picChg>
      </pc:sldChg>
      <pc:sldChg chg="addSp delSp modSp new mod setBg">
        <pc:chgData name="Roman Zhigalov" userId="1f97e9fdf7779aa5" providerId="LiveId" clId="{03BD1E46-B0B3-42D7-BAA5-4EE20CC0C0C0}" dt="2022-08-06T12:49:22.591" v="358" actId="27614"/>
        <pc:sldMkLst>
          <pc:docMk/>
          <pc:sldMk cId="2973888842" sldId="266"/>
        </pc:sldMkLst>
        <pc:spChg chg="add del mod">
          <ac:chgData name="Roman Zhigalov" userId="1f97e9fdf7779aa5" providerId="LiveId" clId="{03BD1E46-B0B3-42D7-BAA5-4EE20CC0C0C0}" dt="2022-08-06T12:49:20.499" v="357" actId="26606"/>
          <ac:spMkLst>
            <pc:docMk/>
            <pc:sldMk cId="2973888842" sldId="266"/>
            <ac:spMk id="2" creationId="{587A5675-7B99-2014-B090-4FA65CDEC2DA}"/>
          </ac:spMkLst>
        </pc:spChg>
        <pc:spChg chg="del">
          <ac:chgData name="Roman Zhigalov" userId="1f97e9fdf7779aa5" providerId="LiveId" clId="{03BD1E46-B0B3-42D7-BAA5-4EE20CC0C0C0}" dt="2022-08-06T12:49:09.441" v="332"/>
          <ac:spMkLst>
            <pc:docMk/>
            <pc:sldMk cId="2973888842" sldId="266"/>
            <ac:spMk id="3" creationId="{87ED44C3-495C-0235-1D19-EC20BB0CF3CF}"/>
          </ac:spMkLst>
        </pc:spChg>
        <pc:spChg chg="add">
          <ac:chgData name="Roman Zhigalov" userId="1f97e9fdf7779aa5" providerId="LiveId" clId="{03BD1E46-B0B3-42D7-BAA5-4EE20CC0C0C0}" dt="2022-08-06T12:49:20.499" v="357" actId="26606"/>
          <ac:spMkLst>
            <pc:docMk/>
            <pc:sldMk cId="2973888842" sldId="266"/>
            <ac:spMk id="3079" creationId="{BA79A7CF-01AF-4178-9369-94E0C90EB046}"/>
          </ac:spMkLst>
        </pc:spChg>
        <pc:spChg chg="add">
          <ac:chgData name="Roman Zhigalov" userId="1f97e9fdf7779aa5" providerId="LiveId" clId="{03BD1E46-B0B3-42D7-BAA5-4EE20CC0C0C0}" dt="2022-08-06T12:49:20.499" v="357" actId="26606"/>
          <ac:spMkLst>
            <pc:docMk/>
            <pc:sldMk cId="2973888842" sldId="266"/>
            <ac:spMk id="3081" creationId="{99413ED5-9ED4-4772-BCE4-2BCAE6B12E35}"/>
          </ac:spMkLst>
        </pc:spChg>
        <pc:spChg chg="add">
          <ac:chgData name="Roman Zhigalov" userId="1f97e9fdf7779aa5" providerId="LiveId" clId="{03BD1E46-B0B3-42D7-BAA5-4EE20CC0C0C0}" dt="2022-08-06T12:49:20.499" v="357" actId="26606"/>
          <ac:spMkLst>
            <pc:docMk/>
            <pc:sldMk cId="2973888842" sldId="266"/>
            <ac:spMk id="3083" creationId="{04357C93-F0CB-4A1C-8F77-4E9063789819}"/>
          </ac:spMkLst>
        </pc:spChg>
        <pc:spChg chg="add">
          <ac:chgData name="Roman Zhigalov" userId="1f97e9fdf7779aa5" providerId="LiveId" clId="{03BD1E46-B0B3-42D7-BAA5-4EE20CC0C0C0}" dt="2022-08-06T12:49:20.499" v="357" actId="26606"/>
          <ac:spMkLst>
            <pc:docMk/>
            <pc:sldMk cId="2973888842" sldId="266"/>
            <ac:spMk id="3085" creationId="{90F533E9-6690-41A8-A372-4C6C622D028D}"/>
          </ac:spMkLst>
        </pc:spChg>
        <pc:picChg chg="add mod">
          <ac:chgData name="Roman Zhigalov" userId="1f97e9fdf7779aa5" providerId="LiveId" clId="{03BD1E46-B0B3-42D7-BAA5-4EE20CC0C0C0}" dt="2022-08-06T12:49:22.591" v="358" actId="27614"/>
          <ac:picMkLst>
            <pc:docMk/>
            <pc:sldMk cId="2973888842" sldId="266"/>
            <ac:picMk id="3074" creationId="{A9E74F19-DE51-F509-CECC-CF0054FA06C0}"/>
          </ac:picMkLst>
        </pc:picChg>
      </pc:sldChg>
      <pc:sldChg chg="addSp delSp modSp new mod setBg">
        <pc:chgData name="Roman Zhigalov" userId="1f97e9fdf7779aa5" providerId="LiveId" clId="{03BD1E46-B0B3-42D7-BAA5-4EE20CC0C0C0}" dt="2022-08-06T12:49:46.153" v="392" actId="27614"/>
        <pc:sldMkLst>
          <pc:docMk/>
          <pc:sldMk cId="347742770" sldId="267"/>
        </pc:sldMkLst>
        <pc:spChg chg="mod">
          <ac:chgData name="Roman Zhigalov" userId="1f97e9fdf7779aa5" providerId="LiveId" clId="{03BD1E46-B0B3-42D7-BAA5-4EE20CC0C0C0}" dt="2022-08-06T12:49:43.400" v="391" actId="26606"/>
          <ac:spMkLst>
            <pc:docMk/>
            <pc:sldMk cId="347742770" sldId="267"/>
            <ac:spMk id="2" creationId="{D9BC540B-351D-0F5B-35AA-0D54762BEF8D}"/>
          </ac:spMkLst>
        </pc:spChg>
        <pc:spChg chg="del">
          <ac:chgData name="Roman Zhigalov" userId="1f97e9fdf7779aa5" providerId="LiveId" clId="{03BD1E46-B0B3-42D7-BAA5-4EE20CC0C0C0}" dt="2022-08-06T12:49:30.206" v="360"/>
          <ac:spMkLst>
            <pc:docMk/>
            <pc:sldMk cId="347742770" sldId="267"/>
            <ac:spMk id="3" creationId="{902F2F45-A666-277A-815E-04D5BEE21AC1}"/>
          </ac:spMkLst>
        </pc:spChg>
        <pc:spChg chg="add">
          <ac:chgData name="Roman Zhigalov" userId="1f97e9fdf7779aa5" providerId="LiveId" clId="{03BD1E46-B0B3-42D7-BAA5-4EE20CC0C0C0}" dt="2022-08-06T12:49:43.400" v="391" actId="26606"/>
          <ac:spMkLst>
            <pc:docMk/>
            <pc:sldMk cId="347742770" sldId="267"/>
            <ac:spMk id="4103" creationId="{BA79A7CF-01AF-4178-9369-94E0C90EB046}"/>
          </ac:spMkLst>
        </pc:spChg>
        <pc:spChg chg="add">
          <ac:chgData name="Roman Zhigalov" userId="1f97e9fdf7779aa5" providerId="LiveId" clId="{03BD1E46-B0B3-42D7-BAA5-4EE20CC0C0C0}" dt="2022-08-06T12:49:43.400" v="391" actId="26606"/>
          <ac:spMkLst>
            <pc:docMk/>
            <pc:sldMk cId="347742770" sldId="267"/>
            <ac:spMk id="4105" creationId="{99413ED5-9ED4-4772-BCE4-2BCAE6B12E35}"/>
          </ac:spMkLst>
        </pc:spChg>
        <pc:spChg chg="add">
          <ac:chgData name="Roman Zhigalov" userId="1f97e9fdf7779aa5" providerId="LiveId" clId="{03BD1E46-B0B3-42D7-BAA5-4EE20CC0C0C0}" dt="2022-08-06T12:49:43.400" v="391" actId="26606"/>
          <ac:spMkLst>
            <pc:docMk/>
            <pc:sldMk cId="347742770" sldId="267"/>
            <ac:spMk id="4107" creationId="{04357C93-F0CB-4A1C-8F77-4E9063789819}"/>
          </ac:spMkLst>
        </pc:spChg>
        <pc:spChg chg="add">
          <ac:chgData name="Roman Zhigalov" userId="1f97e9fdf7779aa5" providerId="LiveId" clId="{03BD1E46-B0B3-42D7-BAA5-4EE20CC0C0C0}" dt="2022-08-06T12:49:43.400" v="391" actId="26606"/>
          <ac:spMkLst>
            <pc:docMk/>
            <pc:sldMk cId="347742770" sldId="267"/>
            <ac:spMk id="4109" creationId="{90F533E9-6690-41A8-A372-4C6C622D028D}"/>
          </ac:spMkLst>
        </pc:spChg>
        <pc:picChg chg="add mod">
          <ac:chgData name="Roman Zhigalov" userId="1f97e9fdf7779aa5" providerId="LiveId" clId="{03BD1E46-B0B3-42D7-BAA5-4EE20CC0C0C0}" dt="2022-08-06T12:49:46.153" v="392" actId="27614"/>
          <ac:picMkLst>
            <pc:docMk/>
            <pc:sldMk cId="347742770" sldId="267"/>
            <ac:picMk id="4098" creationId="{82D9EEA4-A03A-B7D9-361B-5C2D0C7960B7}"/>
          </ac:picMkLst>
        </pc:picChg>
      </pc:sldChg>
      <pc:sldChg chg="addSp modSp new mod setBg">
        <pc:chgData name="Roman Zhigalov" userId="1f97e9fdf7779aa5" providerId="LiveId" clId="{03BD1E46-B0B3-42D7-BAA5-4EE20CC0C0C0}" dt="2022-08-06T12:50:58.796" v="419" actId="26606"/>
        <pc:sldMkLst>
          <pc:docMk/>
          <pc:sldMk cId="239616312" sldId="268"/>
        </pc:sldMkLst>
        <pc:spChg chg="mod">
          <ac:chgData name="Roman Zhigalov" userId="1f97e9fdf7779aa5" providerId="LiveId" clId="{03BD1E46-B0B3-42D7-BAA5-4EE20CC0C0C0}" dt="2022-08-06T12:50:58.796" v="419" actId="26606"/>
          <ac:spMkLst>
            <pc:docMk/>
            <pc:sldMk cId="239616312" sldId="268"/>
            <ac:spMk id="2" creationId="{B40A7126-027E-FD62-D9B4-3DB583F19D35}"/>
          </ac:spMkLst>
        </pc:spChg>
        <pc:spChg chg="mod">
          <ac:chgData name="Roman Zhigalov" userId="1f97e9fdf7779aa5" providerId="LiveId" clId="{03BD1E46-B0B3-42D7-BAA5-4EE20CC0C0C0}" dt="2022-08-06T12:50:58.796" v="419" actId="26606"/>
          <ac:spMkLst>
            <pc:docMk/>
            <pc:sldMk cId="239616312" sldId="268"/>
            <ac:spMk id="3" creationId="{2578140A-5A33-B415-3540-ADE3CA36A332}"/>
          </ac:spMkLst>
        </pc:spChg>
        <pc:spChg chg="add">
          <ac:chgData name="Roman Zhigalov" userId="1f97e9fdf7779aa5" providerId="LiveId" clId="{03BD1E46-B0B3-42D7-BAA5-4EE20CC0C0C0}" dt="2022-08-06T12:50:58.796" v="419" actId="26606"/>
          <ac:spMkLst>
            <pc:docMk/>
            <pc:sldMk cId="239616312" sldId="268"/>
            <ac:spMk id="8" creationId="{DBF61EA3-B236-439E-9C0B-340980D56BEE}"/>
          </ac:spMkLst>
        </pc:spChg>
        <pc:spChg chg="add">
          <ac:chgData name="Roman Zhigalov" userId="1f97e9fdf7779aa5" providerId="LiveId" clId="{03BD1E46-B0B3-42D7-BAA5-4EE20CC0C0C0}" dt="2022-08-06T12:50:58.796" v="419" actId="26606"/>
          <ac:spMkLst>
            <pc:docMk/>
            <pc:sldMk cId="239616312" sldId="268"/>
            <ac:spMk id="14" creationId="{E659831F-0D9A-4C63-9EBB-8435B85A440F}"/>
          </ac:spMkLst>
        </pc:spChg>
        <pc:grpChg chg="add">
          <ac:chgData name="Roman Zhigalov" userId="1f97e9fdf7779aa5" providerId="LiveId" clId="{03BD1E46-B0B3-42D7-BAA5-4EE20CC0C0C0}" dt="2022-08-06T12:50:58.796" v="419" actId="26606"/>
          <ac:grpSpMkLst>
            <pc:docMk/>
            <pc:sldMk cId="239616312" sldId="268"/>
            <ac:grpSpMk id="10" creationId="{28FAF094-D087-493F-8DF9-A486C2D6BBAA}"/>
          </ac:grpSpMkLst>
        </pc:grpChg>
      </pc:sldChg>
      <pc:sldChg chg="addSp modSp new mod setBg">
        <pc:chgData name="Roman Zhigalov" userId="1f97e9fdf7779aa5" providerId="LiveId" clId="{03BD1E46-B0B3-42D7-BAA5-4EE20CC0C0C0}" dt="2022-08-06T12:51:12.713" v="425" actId="26606"/>
        <pc:sldMkLst>
          <pc:docMk/>
          <pc:sldMk cId="3595318211" sldId="269"/>
        </pc:sldMkLst>
        <pc:spChg chg="mod">
          <ac:chgData name="Roman Zhigalov" userId="1f97e9fdf7779aa5" providerId="LiveId" clId="{03BD1E46-B0B3-42D7-BAA5-4EE20CC0C0C0}" dt="2022-08-06T12:51:12.713" v="425" actId="26606"/>
          <ac:spMkLst>
            <pc:docMk/>
            <pc:sldMk cId="3595318211" sldId="269"/>
            <ac:spMk id="2" creationId="{379EE355-A64F-124A-1AAD-9E81D922448D}"/>
          </ac:spMkLst>
        </pc:spChg>
        <pc:spChg chg="mod">
          <ac:chgData name="Roman Zhigalov" userId="1f97e9fdf7779aa5" providerId="LiveId" clId="{03BD1E46-B0B3-42D7-BAA5-4EE20CC0C0C0}" dt="2022-08-06T12:51:12.713" v="425" actId="26606"/>
          <ac:spMkLst>
            <pc:docMk/>
            <pc:sldMk cId="3595318211" sldId="269"/>
            <ac:spMk id="3" creationId="{3F2D8C43-5E58-F090-4981-62DA4F9568E0}"/>
          </ac:spMkLst>
        </pc:spChg>
        <pc:spChg chg="add">
          <ac:chgData name="Roman Zhigalov" userId="1f97e9fdf7779aa5" providerId="LiveId" clId="{03BD1E46-B0B3-42D7-BAA5-4EE20CC0C0C0}" dt="2022-08-06T12:51:12.713" v="425" actId="26606"/>
          <ac:spMkLst>
            <pc:docMk/>
            <pc:sldMk cId="3595318211" sldId="269"/>
            <ac:spMk id="8" creationId="{4522B21E-B2B9-4C72-9A71-C87EFD137480}"/>
          </ac:spMkLst>
        </pc:spChg>
        <pc:spChg chg="add">
          <ac:chgData name="Roman Zhigalov" userId="1f97e9fdf7779aa5" providerId="LiveId" clId="{03BD1E46-B0B3-42D7-BAA5-4EE20CC0C0C0}" dt="2022-08-06T12:51:12.713" v="425" actId="26606"/>
          <ac:spMkLst>
            <pc:docMk/>
            <pc:sldMk cId="3595318211" sldId="269"/>
            <ac:spMk id="10" creationId="{5EB7D2A2-F448-44D4-938C-DC84CBCB3B1E}"/>
          </ac:spMkLst>
        </pc:spChg>
        <pc:spChg chg="add">
          <ac:chgData name="Roman Zhigalov" userId="1f97e9fdf7779aa5" providerId="LiveId" clId="{03BD1E46-B0B3-42D7-BAA5-4EE20CC0C0C0}" dt="2022-08-06T12:51:12.713" v="425" actId="26606"/>
          <ac:spMkLst>
            <pc:docMk/>
            <pc:sldMk cId="3595318211" sldId="269"/>
            <ac:spMk id="12" creationId="{871AEA07-1E14-44B4-8E55-64EF049CD66F}"/>
          </ac:spMkLst>
        </pc:spChg>
        <pc:cxnChg chg="add">
          <ac:chgData name="Roman Zhigalov" userId="1f97e9fdf7779aa5" providerId="LiveId" clId="{03BD1E46-B0B3-42D7-BAA5-4EE20CC0C0C0}" dt="2022-08-06T12:51:12.713" v="425" actId="26606"/>
          <ac:cxnSpMkLst>
            <pc:docMk/>
            <pc:sldMk cId="3595318211" sldId="269"/>
            <ac:cxnSpMk id="14" creationId="{F7C8EA93-3210-4C62-99E9-153C275E3A87}"/>
          </ac:cxnSpMkLst>
        </pc:cxnChg>
      </pc:sldChg>
      <pc:sldChg chg="addSp modSp new mod setBg">
        <pc:chgData name="Roman Zhigalov" userId="1f97e9fdf7779aa5" providerId="LiveId" clId="{03BD1E46-B0B3-42D7-BAA5-4EE20CC0C0C0}" dt="2022-08-06T12:53:46.703" v="473" actId="26606"/>
        <pc:sldMkLst>
          <pc:docMk/>
          <pc:sldMk cId="4126222973" sldId="270"/>
        </pc:sldMkLst>
        <pc:spChg chg="mod">
          <ac:chgData name="Roman Zhigalov" userId="1f97e9fdf7779aa5" providerId="LiveId" clId="{03BD1E46-B0B3-42D7-BAA5-4EE20CC0C0C0}" dt="2022-08-06T12:53:46.703" v="473" actId="26606"/>
          <ac:spMkLst>
            <pc:docMk/>
            <pc:sldMk cId="4126222973" sldId="270"/>
            <ac:spMk id="2" creationId="{5403E0BC-B0E3-99C4-6D4F-3825752FBB4F}"/>
          </ac:spMkLst>
        </pc:spChg>
        <pc:spChg chg="mod">
          <ac:chgData name="Roman Zhigalov" userId="1f97e9fdf7779aa5" providerId="LiveId" clId="{03BD1E46-B0B3-42D7-BAA5-4EE20CC0C0C0}" dt="2022-08-06T12:53:46.703" v="473" actId="26606"/>
          <ac:spMkLst>
            <pc:docMk/>
            <pc:sldMk cId="4126222973" sldId="270"/>
            <ac:spMk id="3" creationId="{5F441DA8-2B76-34EF-7039-BB0BC5EC1441}"/>
          </ac:spMkLst>
        </pc:spChg>
        <pc:spChg chg="add">
          <ac:chgData name="Roman Zhigalov" userId="1f97e9fdf7779aa5" providerId="LiveId" clId="{03BD1E46-B0B3-42D7-BAA5-4EE20CC0C0C0}" dt="2022-08-06T12:53:46.703" v="473" actId="26606"/>
          <ac:spMkLst>
            <pc:docMk/>
            <pc:sldMk cId="4126222973" sldId="270"/>
            <ac:spMk id="8" creationId="{DBF61EA3-B236-439E-9C0B-340980D56BEE}"/>
          </ac:spMkLst>
        </pc:spChg>
        <pc:spChg chg="add">
          <ac:chgData name="Roman Zhigalov" userId="1f97e9fdf7779aa5" providerId="LiveId" clId="{03BD1E46-B0B3-42D7-BAA5-4EE20CC0C0C0}" dt="2022-08-06T12:53:46.703" v="473" actId="26606"/>
          <ac:spMkLst>
            <pc:docMk/>
            <pc:sldMk cId="4126222973" sldId="270"/>
            <ac:spMk id="14" creationId="{E659831F-0D9A-4C63-9EBB-8435B85A440F}"/>
          </ac:spMkLst>
        </pc:spChg>
        <pc:grpChg chg="add">
          <ac:chgData name="Roman Zhigalov" userId="1f97e9fdf7779aa5" providerId="LiveId" clId="{03BD1E46-B0B3-42D7-BAA5-4EE20CC0C0C0}" dt="2022-08-06T12:53:46.703" v="473" actId="26606"/>
          <ac:grpSpMkLst>
            <pc:docMk/>
            <pc:sldMk cId="4126222973" sldId="270"/>
            <ac:grpSpMk id="10" creationId="{28FAF094-D087-493F-8DF9-A486C2D6BBAA}"/>
          </ac:grpSpMkLst>
        </pc:grpChg>
      </pc:sldChg>
      <pc:sldChg chg="addSp delSp modSp new mod setBg">
        <pc:chgData name="Roman Zhigalov" userId="1f97e9fdf7779aa5" providerId="LiveId" clId="{03BD1E46-B0B3-42D7-BAA5-4EE20CC0C0C0}" dt="2022-08-06T12:54:36.219" v="502" actId="27614"/>
        <pc:sldMkLst>
          <pc:docMk/>
          <pc:sldMk cId="734518674" sldId="271"/>
        </pc:sldMkLst>
        <pc:spChg chg="mod">
          <ac:chgData name="Roman Zhigalov" userId="1f97e9fdf7779aa5" providerId="LiveId" clId="{03BD1E46-B0B3-42D7-BAA5-4EE20CC0C0C0}" dt="2022-08-06T12:54:32.383" v="501" actId="26606"/>
          <ac:spMkLst>
            <pc:docMk/>
            <pc:sldMk cId="734518674" sldId="271"/>
            <ac:spMk id="2" creationId="{0F95E784-92C8-F445-BEA1-1477EC9BC4A8}"/>
          </ac:spMkLst>
        </pc:spChg>
        <pc:spChg chg="del">
          <ac:chgData name="Roman Zhigalov" userId="1f97e9fdf7779aa5" providerId="LiveId" clId="{03BD1E46-B0B3-42D7-BAA5-4EE20CC0C0C0}" dt="2022-08-06T12:54:11.802" v="475"/>
          <ac:spMkLst>
            <pc:docMk/>
            <pc:sldMk cId="734518674" sldId="271"/>
            <ac:spMk id="3" creationId="{2FEEB559-AB93-FA32-2228-264A247F22F5}"/>
          </ac:spMkLst>
        </pc:spChg>
        <pc:spChg chg="mod">
          <ac:chgData name="Roman Zhigalov" userId="1f97e9fdf7779aa5" providerId="LiveId" clId="{03BD1E46-B0B3-42D7-BAA5-4EE20CC0C0C0}" dt="2022-08-06T12:54:32.383" v="501" actId="26606"/>
          <ac:spMkLst>
            <pc:docMk/>
            <pc:sldMk cId="734518674" sldId="271"/>
            <ac:spMk id="4" creationId="{A22AF7D0-791E-6196-9FDD-E80E75B62516}"/>
          </ac:spMkLst>
        </pc:spChg>
        <pc:spChg chg="add del">
          <ac:chgData name="Roman Zhigalov" userId="1f97e9fdf7779aa5" providerId="LiveId" clId="{03BD1E46-B0B3-42D7-BAA5-4EE20CC0C0C0}" dt="2022-08-06T12:54:31.838" v="498" actId="26606"/>
          <ac:spMkLst>
            <pc:docMk/>
            <pc:sldMk cId="734518674" sldId="271"/>
            <ac:spMk id="5127" creationId="{BA79A7CF-01AF-4178-9369-94E0C90EB046}"/>
          </ac:spMkLst>
        </pc:spChg>
        <pc:spChg chg="add del">
          <ac:chgData name="Roman Zhigalov" userId="1f97e9fdf7779aa5" providerId="LiveId" clId="{03BD1E46-B0B3-42D7-BAA5-4EE20CC0C0C0}" dt="2022-08-06T12:54:31.838" v="498" actId="26606"/>
          <ac:spMkLst>
            <pc:docMk/>
            <pc:sldMk cId="734518674" sldId="271"/>
            <ac:spMk id="5129" creationId="{99413ED5-9ED4-4772-BCE4-2BCAE6B12E35}"/>
          </ac:spMkLst>
        </pc:spChg>
        <pc:spChg chg="add del">
          <ac:chgData name="Roman Zhigalov" userId="1f97e9fdf7779aa5" providerId="LiveId" clId="{03BD1E46-B0B3-42D7-BAA5-4EE20CC0C0C0}" dt="2022-08-06T12:54:31.838" v="498" actId="26606"/>
          <ac:spMkLst>
            <pc:docMk/>
            <pc:sldMk cId="734518674" sldId="271"/>
            <ac:spMk id="5131" creationId="{04357C93-F0CB-4A1C-8F77-4E9063789819}"/>
          </ac:spMkLst>
        </pc:spChg>
        <pc:spChg chg="add del">
          <ac:chgData name="Roman Zhigalov" userId="1f97e9fdf7779aa5" providerId="LiveId" clId="{03BD1E46-B0B3-42D7-BAA5-4EE20CC0C0C0}" dt="2022-08-06T12:54:31.838" v="498" actId="26606"/>
          <ac:spMkLst>
            <pc:docMk/>
            <pc:sldMk cId="734518674" sldId="271"/>
            <ac:spMk id="5133" creationId="{90F533E9-6690-41A8-A372-4C6C622D028D}"/>
          </ac:spMkLst>
        </pc:spChg>
        <pc:spChg chg="add">
          <ac:chgData name="Roman Zhigalov" userId="1f97e9fdf7779aa5" providerId="LiveId" clId="{03BD1E46-B0B3-42D7-BAA5-4EE20CC0C0C0}" dt="2022-08-06T12:54:32.383" v="501" actId="26606"/>
          <ac:spMkLst>
            <pc:docMk/>
            <pc:sldMk cId="734518674" sldId="271"/>
            <ac:spMk id="5134" creationId="{B81933D1-5615-42C7-9C0B-4EB7105CCE2D}"/>
          </ac:spMkLst>
        </pc:spChg>
        <pc:spChg chg="add del">
          <ac:chgData name="Roman Zhigalov" userId="1f97e9fdf7779aa5" providerId="LiveId" clId="{03BD1E46-B0B3-42D7-BAA5-4EE20CC0C0C0}" dt="2022-08-06T12:54:32.366" v="500" actId="26606"/>
          <ac:spMkLst>
            <pc:docMk/>
            <pc:sldMk cId="734518674" sldId="271"/>
            <ac:spMk id="5135" creationId="{9180DE06-7362-4888-AADA-7AADD57AC49D}"/>
          </ac:spMkLst>
        </pc:spChg>
        <pc:spChg chg="add del">
          <ac:chgData name="Roman Zhigalov" userId="1f97e9fdf7779aa5" providerId="LiveId" clId="{03BD1E46-B0B3-42D7-BAA5-4EE20CC0C0C0}" dt="2022-08-06T12:54:32.366" v="500" actId="26606"/>
          <ac:spMkLst>
            <pc:docMk/>
            <pc:sldMk cId="734518674" sldId="271"/>
            <ac:spMk id="5138" creationId="{04357C93-F0CB-4A1C-8F77-4E9063789819}"/>
          </ac:spMkLst>
        </pc:spChg>
        <pc:spChg chg="add">
          <ac:chgData name="Roman Zhigalov" userId="1f97e9fdf7779aa5" providerId="LiveId" clId="{03BD1E46-B0B3-42D7-BAA5-4EE20CC0C0C0}" dt="2022-08-06T12:54:32.383" v="501" actId="26606"/>
          <ac:spMkLst>
            <pc:docMk/>
            <pc:sldMk cId="734518674" sldId="271"/>
            <ac:spMk id="5140" creationId="{47942995-B07F-4636-9A06-C6A104B260A8}"/>
          </ac:spMkLst>
        </pc:spChg>
        <pc:spChg chg="add">
          <ac:chgData name="Roman Zhigalov" userId="1f97e9fdf7779aa5" providerId="LiveId" clId="{03BD1E46-B0B3-42D7-BAA5-4EE20CC0C0C0}" dt="2022-08-06T12:54:32.383" v="501" actId="26606"/>
          <ac:spMkLst>
            <pc:docMk/>
            <pc:sldMk cId="734518674" sldId="271"/>
            <ac:spMk id="5143" creationId="{19C9EAEA-39D0-4B0E-A0EB-51E7B26740B1}"/>
          </ac:spMkLst>
        </pc:spChg>
        <pc:grpChg chg="add del">
          <ac:chgData name="Roman Zhigalov" userId="1f97e9fdf7779aa5" providerId="LiveId" clId="{03BD1E46-B0B3-42D7-BAA5-4EE20CC0C0C0}" dt="2022-08-06T12:54:32.366" v="500" actId="26606"/>
          <ac:grpSpMkLst>
            <pc:docMk/>
            <pc:sldMk cId="734518674" sldId="271"/>
            <ac:grpSpMk id="5136" creationId="{3AF6A671-C637-4547-85F4-51B6D1881399}"/>
          </ac:grpSpMkLst>
        </pc:grpChg>
        <pc:grpChg chg="add">
          <ac:chgData name="Roman Zhigalov" userId="1f97e9fdf7779aa5" providerId="LiveId" clId="{03BD1E46-B0B3-42D7-BAA5-4EE20CC0C0C0}" dt="2022-08-06T12:54:32.383" v="501" actId="26606"/>
          <ac:grpSpMkLst>
            <pc:docMk/>
            <pc:sldMk cId="734518674" sldId="271"/>
            <ac:grpSpMk id="5141" creationId="{032D8612-31EB-44CF-A1D0-14FD4C705424}"/>
          </ac:grpSpMkLst>
        </pc:grpChg>
        <pc:picChg chg="add mod">
          <ac:chgData name="Roman Zhigalov" userId="1f97e9fdf7779aa5" providerId="LiveId" clId="{03BD1E46-B0B3-42D7-BAA5-4EE20CC0C0C0}" dt="2022-08-06T12:54:36.219" v="502" actId="27614"/>
          <ac:picMkLst>
            <pc:docMk/>
            <pc:sldMk cId="734518674" sldId="271"/>
            <ac:picMk id="5122" creationId="{CBA4DADD-9020-CA40-0D81-4941B6C0B660}"/>
          </ac:picMkLst>
        </pc:picChg>
      </pc:sldChg>
      <pc:sldChg chg="addSp delSp modSp new mod setBg">
        <pc:chgData name="Roman Zhigalov" userId="1f97e9fdf7779aa5" providerId="LiveId" clId="{03BD1E46-B0B3-42D7-BAA5-4EE20CC0C0C0}" dt="2022-08-06T12:55:12.204" v="536" actId="403"/>
        <pc:sldMkLst>
          <pc:docMk/>
          <pc:sldMk cId="2602110175" sldId="272"/>
        </pc:sldMkLst>
        <pc:spChg chg="mod">
          <ac:chgData name="Roman Zhigalov" userId="1f97e9fdf7779aa5" providerId="LiveId" clId="{03BD1E46-B0B3-42D7-BAA5-4EE20CC0C0C0}" dt="2022-08-06T12:55:09.207" v="534" actId="26606"/>
          <ac:spMkLst>
            <pc:docMk/>
            <pc:sldMk cId="2602110175" sldId="272"/>
            <ac:spMk id="2" creationId="{AC7EE146-FD4E-1B00-7AB1-950298E18CC3}"/>
          </ac:spMkLst>
        </pc:spChg>
        <pc:spChg chg="del">
          <ac:chgData name="Roman Zhigalov" userId="1f97e9fdf7779aa5" providerId="LiveId" clId="{03BD1E46-B0B3-42D7-BAA5-4EE20CC0C0C0}" dt="2022-08-06T12:55:06.306" v="533"/>
          <ac:spMkLst>
            <pc:docMk/>
            <pc:sldMk cId="2602110175" sldId="272"/>
            <ac:spMk id="3" creationId="{F5DA2323-5399-60ED-7700-C8C1FE739218}"/>
          </ac:spMkLst>
        </pc:spChg>
        <pc:spChg chg="mod">
          <ac:chgData name="Roman Zhigalov" userId="1f97e9fdf7779aa5" providerId="LiveId" clId="{03BD1E46-B0B3-42D7-BAA5-4EE20CC0C0C0}" dt="2022-08-06T12:55:12.204" v="536" actId="403"/>
          <ac:spMkLst>
            <pc:docMk/>
            <pc:sldMk cId="2602110175" sldId="272"/>
            <ac:spMk id="4" creationId="{14815F5A-7E10-3CFD-8DEB-909E3AED10EB}"/>
          </ac:spMkLst>
        </pc:spChg>
        <pc:spChg chg="add">
          <ac:chgData name="Roman Zhigalov" userId="1f97e9fdf7779aa5" providerId="LiveId" clId="{03BD1E46-B0B3-42D7-BAA5-4EE20CC0C0C0}" dt="2022-08-06T12:55:09.207" v="534" actId="26606"/>
          <ac:spMkLst>
            <pc:docMk/>
            <pc:sldMk cId="2602110175" sldId="272"/>
            <ac:spMk id="6151" creationId="{DBC6133C-0615-4CE4-9132-37E609A9BDFA}"/>
          </ac:spMkLst>
        </pc:spChg>
        <pc:spChg chg="add">
          <ac:chgData name="Roman Zhigalov" userId="1f97e9fdf7779aa5" providerId="LiveId" clId="{03BD1E46-B0B3-42D7-BAA5-4EE20CC0C0C0}" dt="2022-08-06T12:55:09.207" v="534" actId="26606"/>
          <ac:spMkLst>
            <pc:docMk/>
            <pc:sldMk cId="2602110175" sldId="272"/>
            <ac:spMk id="6153" creationId="{169CC832-2974-4E8D-90ED-3E2941BA7336}"/>
          </ac:spMkLst>
        </pc:spChg>
        <pc:spChg chg="add">
          <ac:chgData name="Roman Zhigalov" userId="1f97e9fdf7779aa5" providerId="LiveId" clId="{03BD1E46-B0B3-42D7-BAA5-4EE20CC0C0C0}" dt="2022-08-06T12:55:09.207" v="534" actId="26606"/>
          <ac:spMkLst>
            <pc:docMk/>
            <pc:sldMk cId="2602110175" sldId="272"/>
            <ac:spMk id="6155" creationId="{55222F96-971A-4F90-B841-6BAB416C7AC1}"/>
          </ac:spMkLst>
        </pc:spChg>
        <pc:spChg chg="add">
          <ac:chgData name="Roman Zhigalov" userId="1f97e9fdf7779aa5" providerId="LiveId" clId="{03BD1E46-B0B3-42D7-BAA5-4EE20CC0C0C0}" dt="2022-08-06T12:55:09.207" v="534" actId="26606"/>
          <ac:spMkLst>
            <pc:docMk/>
            <pc:sldMk cId="2602110175" sldId="272"/>
            <ac:spMk id="6157" creationId="{08980754-6F4B-43C9-B9BE-127B6BED6586}"/>
          </ac:spMkLst>
        </pc:spChg>
        <pc:spChg chg="add">
          <ac:chgData name="Roman Zhigalov" userId="1f97e9fdf7779aa5" providerId="LiveId" clId="{03BD1E46-B0B3-42D7-BAA5-4EE20CC0C0C0}" dt="2022-08-06T12:55:09.207" v="534" actId="26606"/>
          <ac:spMkLst>
            <pc:docMk/>
            <pc:sldMk cId="2602110175" sldId="272"/>
            <ac:spMk id="6159" creationId="{2C1BBA94-3F40-40AA-8BB9-E69E25E537C1}"/>
          </ac:spMkLst>
        </pc:spChg>
        <pc:picChg chg="add mod">
          <ac:chgData name="Roman Zhigalov" userId="1f97e9fdf7779aa5" providerId="LiveId" clId="{03BD1E46-B0B3-42D7-BAA5-4EE20CC0C0C0}" dt="2022-08-06T12:55:09.207" v="534" actId="26606"/>
          <ac:picMkLst>
            <pc:docMk/>
            <pc:sldMk cId="2602110175" sldId="272"/>
            <ac:picMk id="6146" creationId="{C8D65836-9F9E-370E-B1B2-386B13A1FFC8}"/>
          </ac:picMkLst>
        </pc:picChg>
      </pc:sldChg>
      <pc:sldChg chg="addSp delSp modSp new mod setBg">
        <pc:chgData name="Roman Zhigalov" userId="1f97e9fdf7779aa5" providerId="LiveId" clId="{03BD1E46-B0B3-42D7-BAA5-4EE20CC0C0C0}" dt="2022-08-06T12:56:30.743" v="574" actId="27614"/>
        <pc:sldMkLst>
          <pc:docMk/>
          <pc:sldMk cId="359600750" sldId="273"/>
        </pc:sldMkLst>
        <pc:spChg chg="mod">
          <ac:chgData name="Roman Zhigalov" userId="1f97e9fdf7779aa5" providerId="LiveId" clId="{03BD1E46-B0B3-42D7-BAA5-4EE20CC0C0C0}" dt="2022-08-06T12:56:28.766" v="573" actId="26606"/>
          <ac:spMkLst>
            <pc:docMk/>
            <pc:sldMk cId="359600750" sldId="273"/>
            <ac:spMk id="2" creationId="{1027F46F-98C8-DE8F-FF3F-3D51A184D755}"/>
          </ac:spMkLst>
        </pc:spChg>
        <pc:spChg chg="del">
          <ac:chgData name="Roman Zhigalov" userId="1f97e9fdf7779aa5" providerId="LiveId" clId="{03BD1E46-B0B3-42D7-BAA5-4EE20CC0C0C0}" dt="2022-08-06T12:56:05.715" v="568"/>
          <ac:spMkLst>
            <pc:docMk/>
            <pc:sldMk cId="359600750" sldId="273"/>
            <ac:spMk id="3" creationId="{CA8DA412-6A6A-C910-2A8D-25D7E90C0118}"/>
          </ac:spMkLst>
        </pc:spChg>
        <pc:spChg chg="mod">
          <ac:chgData name="Roman Zhigalov" userId="1f97e9fdf7779aa5" providerId="LiveId" clId="{03BD1E46-B0B3-42D7-BAA5-4EE20CC0C0C0}" dt="2022-08-06T12:56:28.766" v="573" actId="26606"/>
          <ac:spMkLst>
            <pc:docMk/>
            <pc:sldMk cId="359600750" sldId="273"/>
            <ac:spMk id="4" creationId="{91B06050-FA25-9B2A-51ED-BF566E7F4C85}"/>
          </ac:spMkLst>
        </pc:spChg>
        <pc:spChg chg="add">
          <ac:chgData name="Roman Zhigalov" userId="1f97e9fdf7779aa5" providerId="LiveId" clId="{03BD1E46-B0B3-42D7-BAA5-4EE20CC0C0C0}" dt="2022-08-06T12:56:28.766" v="573" actId="26606"/>
          <ac:spMkLst>
            <pc:docMk/>
            <pc:sldMk cId="359600750" sldId="273"/>
            <ac:spMk id="7175" creationId="{DBC6133C-0615-4CE4-9132-37E609A9BDFA}"/>
          </ac:spMkLst>
        </pc:spChg>
        <pc:spChg chg="add">
          <ac:chgData name="Roman Zhigalov" userId="1f97e9fdf7779aa5" providerId="LiveId" clId="{03BD1E46-B0B3-42D7-BAA5-4EE20CC0C0C0}" dt="2022-08-06T12:56:28.766" v="573" actId="26606"/>
          <ac:spMkLst>
            <pc:docMk/>
            <pc:sldMk cId="359600750" sldId="273"/>
            <ac:spMk id="7177" creationId="{169CC832-2974-4E8D-90ED-3E2941BA7336}"/>
          </ac:spMkLst>
        </pc:spChg>
        <pc:spChg chg="add">
          <ac:chgData name="Roman Zhigalov" userId="1f97e9fdf7779aa5" providerId="LiveId" clId="{03BD1E46-B0B3-42D7-BAA5-4EE20CC0C0C0}" dt="2022-08-06T12:56:28.766" v="573" actId="26606"/>
          <ac:spMkLst>
            <pc:docMk/>
            <pc:sldMk cId="359600750" sldId="273"/>
            <ac:spMk id="7179" creationId="{55222F96-971A-4F90-B841-6BAB416C7AC1}"/>
          </ac:spMkLst>
        </pc:spChg>
        <pc:spChg chg="add">
          <ac:chgData name="Roman Zhigalov" userId="1f97e9fdf7779aa5" providerId="LiveId" clId="{03BD1E46-B0B3-42D7-BAA5-4EE20CC0C0C0}" dt="2022-08-06T12:56:28.766" v="573" actId="26606"/>
          <ac:spMkLst>
            <pc:docMk/>
            <pc:sldMk cId="359600750" sldId="273"/>
            <ac:spMk id="7181" creationId="{08980754-6F4B-43C9-B9BE-127B6BED6586}"/>
          </ac:spMkLst>
        </pc:spChg>
        <pc:spChg chg="add">
          <ac:chgData name="Roman Zhigalov" userId="1f97e9fdf7779aa5" providerId="LiveId" clId="{03BD1E46-B0B3-42D7-BAA5-4EE20CC0C0C0}" dt="2022-08-06T12:56:28.766" v="573" actId="26606"/>
          <ac:spMkLst>
            <pc:docMk/>
            <pc:sldMk cId="359600750" sldId="273"/>
            <ac:spMk id="7183" creationId="{2C1BBA94-3F40-40AA-8BB9-E69E25E537C1}"/>
          </ac:spMkLst>
        </pc:spChg>
        <pc:picChg chg="add mod">
          <ac:chgData name="Roman Zhigalov" userId="1f97e9fdf7779aa5" providerId="LiveId" clId="{03BD1E46-B0B3-42D7-BAA5-4EE20CC0C0C0}" dt="2022-08-06T12:56:30.743" v="574" actId="27614"/>
          <ac:picMkLst>
            <pc:docMk/>
            <pc:sldMk cId="359600750" sldId="273"/>
            <ac:picMk id="7170" creationId="{B27D0776-8928-4C34-F2A1-9B510B00F82E}"/>
          </ac:picMkLst>
        </pc:picChg>
      </pc:sldChg>
      <pc:sldChg chg="addSp delSp modSp new mod setBg">
        <pc:chgData name="Roman Zhigalov" userId="1f97e9fdf7779aa5" providerId="LiveId" clId="{03BD1E46-B0B3-42D7-BAA5-4EE20CC0C0C0}" dt="2022-08-06T12:57:30.710" v="608" actId="26606"/>
        <pc:sldMkLst>
          <pc:docMk/>
          <pc:sldMk cId="2120857853" sldId="274"/>
        </pc:sldMkLst>
        <pc:spChg chg="mod">
          <ac:chgData name="Roman Zhigalov" userId="1f97e9fdf7779aa5" providerId="LiveId" clId="{03BD1E46-B0B3-42D7-BAA5-4EE20CC0C0C0}" dt="2022-08-06T12:57:30.710" v="608" actId="26606"/>
          <ac:spMkLst>
            <pc:docMk/>
            <pc:sldMk cId="2120857853" sldId="274"/>
            <ac:spMk id="2" creationId="{CE771DAB-9DA5-7525-4EB7-5C27FFA50A09}"/>
          </ac:spMkLst>
        </pc:spChg>
        <pc:spChg chg="del">
          <ac:chgData name="Roman Zhigalov" userId="1f97e9fdf7779aa5" providerId="LiveId" clId="{03BD1E46-B0B3-42D7-BAA5-4EE20CC0C0C0}" dt="2022-08-06T12:56:56.683" v="603"/>
          <ac:spMkLst>
            <pc:docMk/>
            <pc:sldMk cId="2120857853" sldId="274"/>
            <ac:spMk id="3" creationId="{0C535EEB-20AF-5AB5-FD69-9D9281EFA090}"/>
          </ac:spMkLst>
        </pc:spChg>
        <pc:spChg chg="mod">
          <ac:chgData name="Roman Zhigalov" userId="1f97e9fdf7779aa5" providerId="LiveId" clId="{03BD1E46-B0B3-42D7-BAA5-4EE20CC0C0C0}" dt="2022-08-06T12:57:30.710" v="608" actId="26606"/>
          <ac:spMkLst>
            <pc:docMk/>
            <pc:sldMk cId="2120857853" sldId="274"/>
            <ac:spMk id="4" creationId="{17D7A8A0-FD22-7F99-8FCD-919EC5EF721D}"/>
          </ac:spMkLst>
        </pc:spChg>
        <pc:spChg chg="add">
          <ac:chgData name="Roman Zhigalov" userId="1f97e9fdf7779aa5" providerId="LiveId" clId="{03BD1E46-B0B3-42D7-BAA5-4EE20CC0C0C0}" dt="2022-08-06T12:57:30.710" v="608" actId="26606"/>
          <ac:spMkLst>
            <pc:docMk/>
            <pc:sldMk cId="2120857853" sldId="274"/>
            <ac:spMk id="8199" creationId="{DBC6133C-0615-4CE4-9132-37E609A9BDFA}"/>
          </ac:spMkLst>
        </pc:spChg>
        <pc:spChg chg="add">
          <ac:chgData name="Roman Zhigalov" userId="1f97e9fdf7779aa5" providerId="LiveId" clId="{03BD1E46-B0B3-42D7-BAA5-4EE20CC0C0C0}" dt="2022-08-06T12:57:30.710" v="608" actId="26606"/>
          <ac:spMkLst>
            <pc:docMk/>
            <pc:sldMk cId="2120857853" sldId="274"/>
            <ac:spMk id="8201" creationId="{169CC832-2974-4E8D-90ED-3E2941BA7336}"/>
          </ac:spMkLst>
        </pc:spChg>
        <pc:spChg chg="add">
          <ac:chgData name="Roman Zhigalov" userId="1f97e9fdf7779aa5" providerId="LiveId" clId="{03BD1E46-B0B3-42D7-BAA5-4EE20CC0C0C0}" dt="2022-08-06T12:57:30.710" v="608" actId="26606"/>
          <ac:spMkLst>
            <pc:docMk/>
            <pc:sldMk cId="2120857853" sldId="274"/>
            <ac:spMk id="8203" creationId="{55222F96-971A-4F90-B841-6BAB416C7AC1}"/>
          </ac:spMkLst>
        </pc:spChg>
        <pc:spChg chg="add">
          <ac:chgData name="Roman Zhigalov" userId="1f97e9fdf7779aa5" providerId="LiveId" clId="{03BD1E46-B0B3-42D7-BAA5-4EE20CC0C0C0}" dt="2022-08-06T12:57:30.710" v="608" actId="26606"/>
          <ac:spMkLst>
            <pc:docMk/>
            <pc:sldMk cId="2120857853" sldId="274"/>
            <ac:spMk id="8205" creationId="{08980754-6F4B-43C9-B9BE-127B6BED6586}"/>
          </ac:spMkLst>
        </pc:spChg>
        <pc:spChg chg="add">
          <ac:chgData name="Roman Zhigalov" userId="1f97e9fdf7779aa5" providerId="LiveId" clId="{03BD1E46-B0B3-42D7-BAA5-4EE20CC0C0C0}" dt="2022-08-06T12:57:30.710" v="608" actId="26606"/>
          <ac:spMkLst>
            <pc:docMk/>
            <pc:sldMk cId="2120857853" sldId="274"/>
            <ac:spMk id="8207" creationId="{2C1BBA94-3F40-40AA-8BB9-E69E25E537C1}"/>
          </ac:spMkLst>
        </pc:spChg>
        <pc:picChg chg="add mod">
          <ac:chgData name="Roman Zhigalov" userId="1f97e9fdf7779aa5" providerId="LiveId" clId="{03BD1E46-B0B3-42D7-BAA5-4EE20CC0C0C0}" dt="2022-08-06T12:57:30.710" v="608" actId="26606"/>
          <ac:picMkLst>
            <pc:docMk/>
            <pc:sldMk cId="2120857853" sldId="274"/>
            <ac:picMk id="8194" creationId="{86BD838E-9517-CA53-3227-8A695232B221}"/>
          </ac:picMkLst>
        </pc:picChg>
      </pc:sldChg>
      <pc:sldChg chg="addSp modSp new mod setBg">
        <pc:chgData name="Roman Zhigalov" userId="1f97e9fdf7779aa5" providerId="LiveId" clId="{03BD1E46-B0B3-42D7-BAA5-4EE20CC0C0C0}" dt="2022-08-06T12:58:27.614" v="615" actId="26606"/>
        <pc:sldMkLst>
          <pc:docMk/>
          <pc:sldMk cId="1645543666" sldId="275"/>
        </pc:sldMkLst>
        <pc:spChg chg="mod">
          <ac:chgData name="Roman Zhigalov" userId="1f97e9fdf7779aa5" providerId="LiveId" clId="{03BD1E46-B0B3-42D7-BAA5-4EE20CC0C0C0}" dt="2022-08-06T12:58:27.614" v="615" actId="26606"/>
          <ac:spMkLst>
            <pc:docMk/>
            <pc:sldMk cId="1645543666" sldId="275"/>
            <ac:spMk id="2" creationId="{25DD46DA-F080-15A4-995E-1ADB7B9CAD80}"/>
          </ac:spMkLst>
        </pc:spChg>
        <pc:spChg chg="mod">
          <ac:chgData name="Roman Zhigalov" userId="1f97e9fdf7779aa5" providerId="LiveId" clId="{03BD1E46-B0B3-42D7-BAA5-4EE20CC0C0C0}" dt="2022-08-06T12:58:27.614" v="615" actId="26606"/>
          <ac:spMkLst>
            <pc:docMk/>
            <pc:sldMk cId="1645543666" sldId="275"/>
            <ac:spMk id="3" creationId="{85088C7A-1B58-CE3A-E0FC-6423C38DB034}"/>
          </ac:spMkLst>
        </pc:spChg>
        <pc:spChg chg="add">
          <ac:chgData name="Roman Zhigalov" userId="1f97e9fdf7779aa5" providerId="LiveId" clId="{03BD1E46-B0B3-42D7-BAA5-4EE20CC0C0C0}" dt="2022-08-06T12:58:27.614" v="615" actId="26606"/>
          <ac:spMkLst>
            <pc:docMk/>
            <pc:sldMk cId="1645543666" sldId="275"/>
            <ac:spMk id="8" creationId="{4522B21E-B2B9-4C72-9A71-C87EFD137480}"/>
          </ac:spMkLst>
        </pc:spChg>
        <pc:spChg chg="add">
          <ac:chgData name="Roman Zhigalov" userId="1f97e9fdf7779aa5" providerId="LiveId" clId="{03BD1E46-B0B3-42D7-BAA5-4EE20CC0C0C0}" dt="2022-08-06T12:58:27.614" v="615" actId="26606"/>
          <ac:spMkLst>
            <pc:docMk/>
            <pc:sldMk cId="1645543666" sldId="275"/>
            <ac:spMk id="10" creationId="{5EB7D2A2-F448-44D4-938C-DC84CBCB3B1E}"/>
          </ac:spMkLst>
        </pc:spChg>
        <pc:spChg chg="add">
          <ac:chgData name="Roman Zhigalov" userId="1f97e9fdf7779aa5" providerId="LiveId" clId="{03BD1E46-B0B3-42D7-BAA5-4EE20CC0C0C0}" dt="2022-08-06T12:58:27.614" v="615" actId="26606"/>
          <ac:spMkLst>
            <pc:docMk/>
            <pc:sldMk cId="1645543666" sldId="275"/>
            <ac:spMk id="12" creationId="{871AEA07-1E14-44B4-8E55-64EF049CD66F}"/>
          </ac:spMkLst>
        </pc:spChg>
        <pc:cxnChg chg="add">
          <ac:chgData name="Roman Zhigalov" userId="1f97e9fdf7779aa5" providerId="LiveId" clId="{03BD1E46-B0B3-42D7-BAA5-4EE20CC0C0C0}" dt="2022-08-06T12:58:27.614" v="615" actId="26606"/>
          <ac:cxnSpMkLst>
            <pc:docMk/>
            <pc:sldMk cId="1645543666" sldId="275"/>
            <ac:cxnSpMk id="14" creationId="{F7C8EA93-3210-4C62-99E9-153C275E3A87}"/>
          </ac:cxnSpMkLst>
        </pc:cxnChg>
      </pc:sldChg>
      <pc:sldChg chg="addSp modSp new mod setBg">
        <pc:chgData name="Roman Zhigalov" userId="1f97e9fdf7779aa5" providerId="LiveId" clId="{03BD1E46-B0B3-42D7-BAA5-4EE20CC0C0C0}" dt="2022-08-06T13:02:09.757" v="652" actId="26606"/>
        <pc:sldMkLst>
          <pc:docMk/>
          <pc:sldMk cId="1567109349" sldId="276"/>
        </pc:sldMkLst>
        <pc:spChg chg="mod">
          <ac:chgData name="Roman Zhigalov" userId="1f97e9fdf7779aa5" providerId="LiveId" clId="{03BD1E46-B0B3-42D7-BAA5-4EE20CC0C0C0}" dt="2022-08-06T13:02:09.757" v="652" actId="26606"/>
          <ac:spMkLst>
            <pc:docMk/>
            <pc:sldMk cId="1567109349" sldId="276"/>
            <ac:spMk id="2" creationId="{9494D7E3-2164-EC13-49BC-0468D9B8FB5A}"/>
          </ac:spMkLst>
        </pc:spChg>
        <pc:spChg chg="mod">
          <ac:chgData name="Roman Zhigalov" userId="1f97e9fdf7779aa5" providerId="LiveId" clId="{03BD1E46-B0B3-42D7-BAA5-4EE20CC0C0C0}" dt="2022-08-06T13:02:09.757" v="652" actId="26606"/>
          <ac:spMkLst>
            <pc:docMk/>
            <pc:sldMk cId="1567109349" sldId="276"/>
            <ac:spMk id="3" creationId="{21723B71-12EA-8275-0A9B-3A1D430CAA52}"/>
          </ac:spMkLst>
        </pc:spChg>
        <pc:spChg chg="add">
          <ac:chgData name="Roman Zhigalov" userId="1f97e9fdf7779aa5" providerId="LiveId" clId="{03BD1E46-B0B3-42D7-BAA5-4EE20CC0C0C0}" dt="2022-08-06T13:02:09.757" v="652" actId="26606"/>
          <ac:spMkLst>
            <pc:docMk/>
            <pc:sldMk cId="1567109349" sldId="276"/>
            <ac:spMk id="8" creationId="{DBF61EA3-B236-439E-9C0B-340980D56BEE}"/>
          </ac:spMkLst>
        </pc:spChg>
        <pc:spChg chg="add">
          <ac:chgData name="Roman Zhigalov" userId="1f97e9fdf7779aa5" providerId="LiveId" clId="{03BD1E46-B0B3-42D7-BAA5-4EE20CC0C0C0}" dt="2022-08-06T13:02:09.757" v="652" actId="26606"/>
          <ac:spMkLst>
            <pc:docMk/>
            <pc:sldMk cId="1567109349" sldId="276"/>
            <ac:spMk id="14" creationId="{E659831F-0D9A-4C63-9EBB-8435B85A440F}"/>
          </ac:spMkLst>
        </pc:spChg>
        <pc:grpChg chg="add">
          <ac:chgData name="Roman Zhigalov" userId="1f97e9fdf7779aa5" providerId="LiveId" clId="{03BD1E46-B0B3-42D7-BAA5-4EE20CC0C0C0}" dt="2022-08-06T13:02:09.757" v="652" actId="26606"/>
          <ac:grpSpMkLst>
            <pc:docMk/>
            <pc:sldMk cId="1567109349" sldId="276"/>
            <ac:grpSpMk id="10" creationId="{28FAF094-D087-493F-8DF9-A486C2D6BBAA}"/>
          </ac:grpSpMkLst>
        </pc:grpChg>
      </pc:sldChg>
      <pc:sldChg chg="addSp delSp modSp new mod setBg">
        <pc:chgData name="Roman Zhigalov" userId="1f97e9fdf7779aa5" providerId="LiveId" clId="{03BD1E46-B0B3-42D7-BAA5-4EE20CC0C0C0}" dt="2022-08-06T13:04:00.352" v="656" actId="27614"/>
        <pc:sldMkLst>
          <pc:docMk/>
          <pc:sldMk cId="3842247038" sldId="277"/>
        </pc:sldMkLst>
        <pc:spChg chg="del">
          <ac:chgData name="Roman Zhigalov" userId="1f97e9fdf7779aa5" providerId="LiveId" clId="{03BD1E46-B0B3-42D7-BAA5-4EE20CC0C0C0}" dt="2022-08-06T13:03:57.195" v="655" actId="26606"/>
          <ac:spMkLst>
            <pc:docMk/>
            <pc:sldMk cId="3842247038" sldId="277"/>
            <ac:spMk id="2" creationId="{5C942497-ED3D-E934-5382-C2DFD9496D24}"/>
          </ac:spMkLst>
        </pc:spChg>
        <pc:spChg chg="del">
          <ac:chgData name="Roman Zhigalov" userId="1f97e9fdf7779aa5" providerId="LiveId" clId="{03BD1E46-B0B3-42D7-BAA5-4EE20CC0C0C0}" dt="2022-08-06T13:03:53.821" v="654"/>
          <ac:spMkLst>
            <pc:docMk/>
            <pc:sldMk cId="3842247038" sldId="277"/>
            <ac:spMk id="3" creationId="{FBA21EE0-A1A3-DDA7-4170-90C458E078DE}"/>
          </ac:spMkLst>
        </pc:spChg>
        <pc:spChg chg="add">
          <ac:chgData name="Roman Zhigalov" userId="1f97e9fdf7779aa5" providerId="LiveId" clId="{03BD1E46-B0B3-42D7-BAA5-4EE20CC0C0C0}" dt="2022-08-06T13:03:57.195" v="655" actId="26606"/>
          <ac:spMkLst>
            <pc:docMk/>
            <pc:sldMk cId="3842247038" sldId="277"/>
            <ac:spMk id="9223" creationId="{42A4FC2C-047E-45A5-965D-8E1E3BF09BC6}"/>
          </ac:spMkLst>
        </pc:spChg>
        <pc:picChg chg="add mod">
          <ac:chgData name="Roman Zhigalov" userId="1f97e9fdf7779aa5" providerId="LiveId" clId="{03BD1E46-B0B3-42D7-BAA5-4EE20CC0C0C0}" dt="2022-08-06T13:04:00.352" v="656" actId="27614"/>
          <ac:picMkLst>
            <pc:docMk/>
            <pc:sldMk cId="3842247038" sldId="277"/>
            <ac:picMk id="9218" creationId="{A0916001-4BBB-C19A-9BB1-3F1575529BF6}"/>
          </ac:picMkLst>
        </pc:picChg>
      </pc:sldChg>
      <pc:sldChg chg="addSp delSp modSp new mod setBg">
        <pc:chgData name="Roman Zhigalov" userId="1f97e9fdf7779aa5" providerId="LiveId" clId="{03BD1E46-B0B3-42D7-BAA5-4EE20CC0C0C0}" dt="2022-08-06T13:04:12.179" v="659" actId="26606"/>
        <pc:sldMkLst>
          <pc:docMk/>
          <pc:sldMk cId="3944274329" sldId="278"/>
        </pc:sldMkLst>
        <pc:spChg chg="del">
          <ac:chgData name="Roman Zhigalov" userId="1f97e9fdf7779aa5" providerId="LiveId" clId="{03BD1E46-B0B3-42D7-BAA5-4EE20CC0C0C0}" dt="2022-08-06T13:04:12.179" v="659" actId="26606"/>
          <ac:spMkLst>
            <pc:docMk/>
            <pc:sldMk cId="3944274329" sldId="278"/>
            <ac:spMk id="2" creationId="{A0AD2502-07B7-31C7-5DE0-27DE620ADDED}"/>
          </ac:spMkLst>
        </pc:spChg>
        <pc:spChg chg="del">
          <ac:chgData name="Roman Zhigalov" userId="1f97e9fdf7779aa5" providerId="LiveId" clId="{03BD1E46-B0B3-42D7-BAA5-4EE20CC0C0C0}" dt="2022-08-06T13:04:09.700" v="658"/>
          <ac:spMkLst>
            <pc:docMk/>
            <pc:sldMk cId="3944274329" sldId="278"/>
            <ac:spMk id="3" creationId="{14891B91-E0BA-DE32-B69A-29FBE213D487}"/>
          </ac:spMkLst>
        </pc:spChg>
        <pc:spChg chg="add">
          <ac:chgData name="Roman Zhigalov" userId="1f97e9fdf7779aa5" providerId="LiveId" clId="{03BD1E46-B0B3-42D7-BAA5-4EE20CC0C0C0}" dt="2022-08-06T13:04:12.179" v="659" actId="26606"/>
          <ac:spMkLst>
            <pc:docMk/>
            <pc:sldMk cId="3944274329" sldId="278"/>
            <ac:spMk id="10247" creationId="{42A4FC2C-047E-45A5-965D-8E1E3BF09BC6}"/>
          </ac:spMkLst>
        </pc:spChg>
        <pc:picChg chg="add mod">
          <ac:chgData name="Roman Zhigalov" userId="1f97e9fdf7779aa5" providerId="LiveId" clId="{03BD1E46-B0B3-42D7-BAA5-4EE20CC0C0C0}" dt="2022-08-06T13:04:12.179" v="659" actId="26606"/>
          <ac:picMkLst>
            <pc:docMk/>
            <pc:sldMk cId="3944274329" sldId="278"/>
            <ac:picMk id="10242" creationId="{9BED424B-8246-ED79-2277-C1F329F7621D}"/>
          </ac:picMkLst>
        </pc:picChg>
      </pc:sldChg>
      <pc:sldChg chg="addSp delSp modSp new mod setBg">
        <pc:chgData name="Roman Zhigalov" userId="1f97e9fdf7779aa5" providerId="LiveId" clId="{03BD1E46-B0B3-42D7-BAA5-4EE20CC0C0C0}" dt="2022-08-06T13:05:08.943" v="663" actId="27614"/>
        <pc:sldMkLst>
          <pc:docMk/>
          <pc:sldMk cId="3265389811" sldId="279"/>
        </pc:sldMkLst>
        <pc:spChg chg="del">
          <ac:chgData name="Roman Zhigalov" userId="1f97e9fdf7779aa5" providerId="LiveId" clId="{03BD1E46-B0B3-42D7-BAA5-4EE20CC0C0C0}" dt="2022-08-06T13:04:43.083" v="662" actId="26606"/>
          <ac:spMkLst>
            <pc:docMk/>
            <pc:sldMk cId="3265389811" sldId="279"/>
            <ac:spMk id="2" creationId="{D6D8A14C-798D-2AD4-B6FD-70201AD0016B}"/>
          </ac:spMkLst>
        </pc:spChg>
        <pc:spChg chg="del">
          <ac:chgData name="Roman Zhigalov" userId="1f97e9fdf7779aa5" providerId="LiveId" clId="{03BD1E46-B0B3-42D7-BAA5-4EE20CC0C0C0}" dt="2022-08-06T13:04:41.356" v="661"/>
          <ac:spMkLst>
            <pc:docMk/>
            <pc:sldMk cId="3265389811" sldId="279"/>
            <ac:spMk id="3" creationId="{4758FAC0-2239-057A-F395-FC64C1AF9EFB}"/>
          </ac:spMkLst>
        </pc:spChg>
        <pc:spChg chg="add">
          <ac:chgData name="Roman Zhigalov" userId="1f97e9fdf7779aa5" providerId="LiveId" clId="{03BD1E46-B0B3-42D7-BAA5-4EE20CC0C0C0}" dt="2022-08-06T13:04:43.083" v="662" actId="26606"/>
          <ac:spMkLst>
            <pc:docMk/>
            <pc:sldMk cId="3265389811" sldId="279"/>
            <ac:spMk id="11271" creationId="{42A4FC2C-047E-45A5-965D-8E1E3BF09BC6}"/>
          </ac:spMkLst>
        </pc:spChg>
        <pc:picChg chg="add mod">
          <ac:chgData name="Roman Zhigalov" userId="1f97e9fdf7779aa5" providerId="LiveId" clId="{03BD1E46-B0B3-42D7-BAA5-4EE20CC0C0C0}" dt="2022-08-06T13:05:08.943" v="663" actId="27614"/>
          <ac:picMkLst>
            <pc:docMk/>
            <pc:sldMk cId="3265389811" sldId="279"/>
            <ac:picMk id="11266" creationId="{C6160F8C-BCCC-A31F-B9A9-036E05929008}"/>
          </ac:picMkLst>
        </pc:picChg>
      </pc:sldChg>
      <pc:sldChg chg="addSp modSp new mod setBg">
        <pc:chgData name="Roman Zhigalov" userId="1f97e9fdf7779aa5" providerId="LiveId" clId="{03BD1E46-B0B3-42D7-BAA5-4EE20CC0C0C0}" dt="2022-08-06T13:05:23.897" v="673" actId="26606"/>
        <pc:sldMkLst>
          <pc:docMk/>
          <pc:sldMk cId="368805799" sldId="280"/>
        </pc:sldMkLst>
        <pc:spChg chg="mod">
          <ac:chgData name="Roman Zhigalov" userId="1f97e9fdf7779aa5" providerId="LiveId" clId="{03BD1E46-B0B3-42D7-BAA5-4EE20CC0C0C0}" dt="2022-08-06T13:05:23.897" v="673" actId="26606"/>
          <ac:spMkLst>
            <pc:docMk/>
            <pc:sldMk cId="368805799" sldId="280"/>
            <ac:spMk id="2" creationId="{EF3A4362-C194-95B8-4014-33DD96843FAB}"/>
          </ac:spMkLst>
        </pc:spChg>
        <pc:spChg chg="mod">
          <ac:chgData name="Roman Zhigalov" userId="1f97e9fdf7779aa5" providerId="LiveId" clId="{03BD1E46-B0B3-42D7-BAA5-4EE20CC0C0C0}" dt="2022-08-06T13:05:23.897" v="673" actId="26606"/>
          <ac:spMkLst>
            <pc:docMk/>
            <pc:sldMk cId="368805799" sldId="280"/>
            <ac:spMk id="3" creationId="{23C95DC3-23C0-CA08-572B-874D024EBAE7}"/>
          </ac:spMkLst>
        </pc:spChg>
        <pc:spChg chg="add">
          <ac:chgData name="Roman Zhigalov" userId="1f97e9fdf7779aa5" providerId="LiveId" clId="{03BD1E46-B0B3-42D7-BAA5-4EE20CC0C0C0}" dt="2022-08-06T13:05:23.897" v="673" actId="26606"/>
          <ac:spMkLst>
            <pc:docMk/>
            <pc:sldMk cId="368805799" sldId="280"/>
            <ac:spMk id="8" creationId="{4522B21E-B2B9-4C72-9A71-C87EFD137480}"/>
          </ac:spMkLst>
        </pc:spChg>
        <pc:spChg chg="add">
          <ac:chgData name="Roman Zhigalov" userId="1f97e9fdf7779aa5" providerId="LiveId" clId="{03BD1E46-B0B3-42D7-BAA5-4EE20CC0C0C0}" dt="2022-08-06T13:05:23.897" v="673" actId="26606"/>
          <ac:spMkLst>
            <pc:docMk/>
            <pc:sldMk cId="368805799" sldId="280"/>
            <ac:spMk id="10" creationId="{5EB7D2A2-F448-44D4-938C-DC84CBCB3B1E}"/>
          </ac:spMkLst>
        </pc:spChg>
        <pc:spChg chg="add">
          <ac:chgData name="Roman Zhigalov" userId="1f97e9fdf7779aa5" providerId="LiveId" clId="{03BD1E46-B0B3-42D7-BAA5-4EE20CC0C0C0}" dt="2022-08-06T13:05:23.897" v="673" actId="26606"/>
          <ac:spMkLst>
            <pc:docMk/>
            <pc:sldMk cId="368805799" sldId="280"/>
            <ac:spMk id="12" creationId="{871AEA07-1E14-44B4-8E55-64EF049CD66F}"/>
          </ac:spMkLst>
        </pc:spChg>
        <pc:cxnChg chg="add">
          <ac:chgData name="Roman Zhigalov" userId="1f97e9fdf7779aa5" providerId="LiveId" clId="{03BD1E46-B0B3-42D7-BAA5-4EE20CC0C0C0}" dt="2022-08-06T13:05:23.897" v="673" actId="26606"/>
          <ac:cxnSpMkLst>
            <pc:docMk/>
            <pc:sldMk cId="368805799" sldId="280"/>
            <ac:cxnSpMk id="14" creationId="{F7C8EA93-3210-4C62-99E9-153C275E3A87}"/>
          </ac:cxnSpMkLst>
        </pc:cxnChg>
      </pc:sldChg>
      <pc:sldChg chg="addSp modSp new mod setBg">
        <pc:chgData name="Roman Zhigalov" userId="1f97e9fdf7779aa5" providerId="LiveId" clId="{03BD1E46-B0B3-42D7-BAA5-4EE20CC0C0C0}" dt="2022-08-06T13:07:31.340" v="708" actId="26606"/>
        <pc:sldMkLst>
          <pc:docMk/>
          <pc:sldMk cId="75124789" sldId="281"/>
        </pc:sldMkLst>
        <pc:spChg chg="mod">
          <ac:chgData name="Roman Zhigalov" userId="1f97e9fdf7779aa5" providerId="LiveId" clId="{03BD1E46-B0B3-42D7-BAA5-4EE20CC0C0C0}" dt="2022-08-06T13:07:31.340" v="708" actId="26606"/>
          <ac:spMkLst>
            <pc:docMk/>
            <pc:sldMk cId="75124789" sldId="281"/>
            <ac:spMk id="2" creationId="{81B9A716-1538-E40F-F71C-E65121CAF454}"/>
          </ac:spMkLst>
        </pc:spChg>
        <pc:spChg chg="mod">
          <ac:chgData name="Roman Zhigalov" userId="1f97e9fdf7779aa5" providerId="LiveId" clId="{03BD1E46-B0B3-42D7-BAA5-4EE20CC0C0C0}" dt="2022-08-06T13:07:31.340" v="708" actId="26606"/>
          <ac:spMkLst>
            <pc:docMk/>
            <pc:sldMk cId="75124789" sldId="281"/>
            <ac:spMk id="3" creationId="{5829F74B-0873-0F6B-5BC1-EC4DD1738E4B}"/>
          </ac:spMkLst>
        </pc:spChg>
        <pc:spChg chg="add">
          <ac:chgData name="Roman Zhigalov" userId="1f97e9fdf7779aa5" providerId="LiveId" clId="{03BD1E46-B0B3-42D7-BAA5-4EE20CC0C0C0}" dt="2022-08-06T13:07:31.340" v="708" actId="26606"/>
          <ac:spMkLst>
            <pc:docMk/>
            <pc:sldMk cId="75124789" sldId="281"/>
            <ac:spMk id="8" creationId="{DBF61EA3-B236-439E-9C0B-340980D56BEE}"/>
          </ac:spMkLst>
        </pc:spChg>
        <pc:spChg chg="add">
          <ac:chgData name="Roman Zhigalov" userId="1f97e9fdf7779aa5" providerId="LiveId" clId="{03BD1E46-B0B3-42D7-BAA5-4EE20CC0C0C0}" dt="2022-08-06T13:07:31.340" v="708" actId="26606"/>
          <ac:spMkLst>
            <pc:docMk/>
            <pc:sldMk cId="75124789" sldId="281"/>
            <ac:spMk id="14" creationId="{E659831F-0D9A-4C63-9EBB-8435B85A440F}"/>
          </ac:spMkLst>
        </pc:spChg>
        <pc:grpChg chg="add">
          <ac:chgData name="Roman Zhigalov" userId="1f97e9fdf7779aa5" providerId="LiveId" clId="{03BD1E46-B0B3-42D7-BAA5-4EE20CC0C0C0}" dt="2022-08-06T13:07:31.340" v="708" actId="26606"/>
          <ac:grpSpMkLst>
            <pc:docMk/>
            <pc:sldMk cId="75124789" sldId="281"/>
            <ac:grpSpMk id="10" creationId="{28FAF094-D087-493F-8DF9-A486C2D6BBAA}"/>
          </ac:grpSpMkLst>
        </pc:grpChg>
      </pc:sldChg>
      <pc:sldChg chg="addSp delSp modSp new mod setBg">
        <pc:chgData name="Roman Zhigalov" userId="1f97e9fdf7779aa5" providerId="LiveId" clId="{03BD1E46-B0B3-42D7-BAA5-4EE20CC0C0C0}" dt="2022-08-06T13:08:10.493" v="711" actId="26606"/>
        <pc:sldMkLst>
          <pc:docMk/>
          <pc:sldMk cId="3535435383" sldId="282"/>
        </pc:sldMkLst>
        <pc:spChg chg="del">
          <ac:chgData name="Roman Zhigalov" userId="1f97e9fdf7779aa5" providerId="LiveId" clId="{03BD1E46-B0B3-42D7-BAA5-4EE20CC0C0C0}" dt="2022-08-06T13:08:10.493" v="711" actId="26606"/>
          <ac:spMkLst>
            <pc:docMk/>
            <pc:sldMk cId="3535435383" sldId="282"/>
            <ac:spMk id="2" creationId="{ACED876B-F37E-D145-D356-1EA5CFCA4B32}"/>
          </ac:spMkLst>
        </pc:spChg>
        <pc:spChg chg="del">
          <ac:chgData name="Roman Zhigalov" userId="1f97e9fdf7779aa5" providerId="LiveId" clId="{03BD1E46-B0B3-42D7-BAA5-4EE20CC0C0C0}" dt="2022-08-06T13:08:07.659" v="710"/>
          <ac:spMkLst>
            <pc:docMk/>
            <pc:sldMk cId="3535435383" sldId="282"/>
            <ac:spMk id="3" creationId="{A53A3CB2-EED2-AD82-1F2C-94286537811D}"/>
          </ac:spMkLst>
        </pc:spChg>
        <pc:spChg chg="add">
          <ac:chgData name="Roman Zhigalov" userId="1f97e9fdf7779aa5" providerId="LiveId" clId="{03BD1E46-B0B3-42D7-BAA5-4EE20CC0C0C0}" dt="2022-08-06T13:08:10.493" v="711" actId="26606"/>
          <ac:spMkLst>
            <pc:docMk/>
            <pc:sldMk cId="3535435383" sldId="282"/>
            <ac:spMk id="12295" creationId="{42A4FC2C-047E-45A5-965D-8E1E3BF09BC6}"/>
          </ac:spMkLst>
        </pc:spChg>
        <pc:picChg chg="add mod">
          <ac:chgData name="Roman Zhigalov" userId="1f97e9fdf7779aa5" providerId="LiveId" clId="{03BD1E46-B0B3-42D7-BAA5-4EE20CC0C0C0}" dt="2022-08-06T13:08:10.493" v="711" actId="26606"/>
          <ac:picMkLst>
            <pc:docMk/>
            <pc:sldMk cId="3535435383" sldId="282"/>
            <ac:picMk id="12290" creationId="{A739FF64-CE63-7B22-0242-A139E74BDA3B}"/>
          </ac:picMkLst>
        </pc:picChg>
      </pc:sldChg>
      <pc:sldChg chg="addSp delSp modSp new mod setBg">
        <pc:chgData name="Roman Zhigalov" userId="1f97e9fdf7779aa5" providerId="LiveId" clId="{03BD1E46-B0B3-42D7-BAA5-4EE20CC0C0C0}" dt="2022-08-06T13:08:31.238" v="715" actId="27614"/>
        <pc:sldMkLst>
          <pc:docMk/>
          <pc:sldMk cId="3609946606" sldId="283"/>
        </pc:sldMkLst>
        <pc:spChg chg="del">
          <ac:chgData name="Roman Zhigalov" userId="1f97e9fdf7779aa5" providerId="LiveId" clId="{03BD1E46-B0B3-42D7-BAA5-4EE20CC0C0C0}" dt="2022-08-06T13:08:27.215" v="714" actId="26606"/>
          <ac:spMkLst>
            <pc:docMk/>
            <pc:sldMk cId="3609946606" sldId="283"/>
            <ac:spMk id="2" creationId="{EB978236-0190-A6D0-D081-3352B95ECF72}"/>
          </ac:spMkLst>
        </pc:spChg>
        <pc:spChg chg="del">
          <ac:chgData name="Roman Zhigalov" userId="1f97e9fdf7779aa5" providerId="LiveId" clId="{03BD1E46-B0B3-42D7-BAA5-4EE20CC0C0C0}" dt="2022-08-06T13:08:25.704" v="713"/>
          <ac:spMkLst>
            <pc:docMk/>
            <pc:sldMk cId="3609946606" sldId="283"/>
            <ac:spMk id="3" creationId="{F14B3FEC-FD73-470A-FECE-ADBD5D44DA16}"/>
          </ac:spMkLst>
        </pc:spChg>
        <pc:spChg chg="add">
          <ac:chgData name="Roman Zhigalov" userId="1f97e9fdf7779aa5" providerId="LiveId" clId="{03BD1E46-B0B3-42D7-BAA5-4EE20CC0C0C0}" dt="2022-08-06T13:08:27.215" v="714" actId="26606"/>
          <ac:spMkLst>
            <pc:docMk/>
            <pc:sldMk cId="3609946606" sldId="283"/>
            <ac:spMk id="13319" creationId="{42A4FC2C-047E-45A5-965D-8E1E3BF09BC6}"/>
          </ac:spMkLst>
        </pc:spChg>
        <pc:picChg chg="add mod">
          <ac:chgData name="Roman Zhigalov" userId="1f97e9fdf7779aa5" providerId="LiveId" clId="{03BD1E46-B0B3-42D7-BAA5-4EE20CC0C0C0}" dt="2022-08-06T13:08:31.238" v="715" actId="27614"/>
          <ac:picMkLst>
            <pc:docMk/>
            <pc:sldMk cId="3609946606" sldId="283"/>
            <ac:picMk id="13314" creationId="{50080E1B-2671-B871-D528-3AB3E9A69E1B}"/>
          </ac:picMkLst>
        </pc:picChg>
      </pc:sldChg>
      <pc:sldChg chg="addSp modSp new mod setBg">
        <pc:chgData name="Roman Zhigalov" userId="1f97e9fdf7779aa5" providerId="LiveId" clId="{03BD1E46-B0B3-42D7-BAA5-4EE20CC0C0C0}" dt="2022-08-06T13:09:52.367" v="769" actId="26606"/>
        <pc:sldMkLst>
          <pc:docMk/>
          <pc:sldMk cId="2597215990" sldId="284"/>
        </pc:sldMkLst>
        <pc:spChg chg="mod">
          <ac:chgData name="Roman Zhigalov" userId="1f97e9fdf7779aa5" providerId="LiveId" clId="{03BD1E46-B0B3-42D7-BAA5-4EE20CC0C0C0}" dt="2022-08-06T13:09:52.367" v="769" actId="26606"/>
          <ac:spMkLst>
            <pc:docMk/>
            <pc:sldMk cId="2597215990" sldId="284"/>
            <ac:spMk id="2" creationId="{36FB5025-55B0-A017-0232-F1024CEE6B63}"/>
          </ac:spMkLst>
        </pc:spChg>
        <pc:spChg chg="mod">
          <ac:chgData name="Roman Zhigalov" userId="1f97e9fdf7779aa5" providerId="LiveId" clId="{03BD1E46-B0B3-42D7-BAA5-4EE20CC0C0C0}" dt="2022-08-06T13:09:52.367" v="769" actId="26606"/>
          <ac:spMkLst>
            <pc:docMk/>
            <pc:sldMk cId="2597215990" sldId="284"/>
            <ac:spMk id="3" creationId="{9D27E779-069F-D616-FFF2-555C685A3994}"/>
          </ac:spMkLst>
        </pc:spChg>
        <pc:spChg chg="add">
          <ac:chgData name="Roman Zhigalov" userId="1f97e9fdf7779aa5" providerId="LiveId" clId="{03BD1E46-B0B3-42D7-BAA5-4EE20CC0C0C0}" dt="2022-08-06T13:09:52.367" v="769" actId="26606"/>
          <ac:spMkLst>
            <pc:docMk/>
            <pc:sldMk cId="2597215990" sldId="284"/>
            <ac:spMk id="8" creationId="{DBF61EA3-B236-439E-9C0B-340980D56BEE}"/>
          </ac:spMkLst>
        </pc:spChg>
        <pc:spChg chg="add">
          <ac:chgData name="Roman Zhigalov" userId="1f97e9fdf7779aa5" providerId="LiveId" clId="{03BD1E46-B0B3-42D7-BAA5-4EE20CC0C0C0}" dt="2022-08-06T13:09:52.367" v="769" actId="26606"/>
          <ac:spMkLst>
            <pc:docMk/>
            <pc:sldMk cId="2597215990" sldId="284"/>
            <ac:spMk id="14" creationId="{E659831F-0D9A-4C63-9EBB-8435B85A440F}"/>
          </ac:spMkLst>
        </pc:spChg>
        <pc:grpChg chg="add">
          <ac:chgData name="Roman Zhigalov" userId="1f97e9fdf7779aa5" providerId="LiveId" clId="{03BD1E46-B0B3-42D7-BAA5-4EE20CC0C0C0}" dt="2022-08-06T13:09:52.367" v="769" actId="26606"/>
          <ac:grpSpMkLst>
            <pc:docMk/>
            <pc:sldMk cId="2597215990" sldId="284"/>
            <ac:grpSpMk id="10" creationId="{28FAF094-D087-493F-8DF9-A486C2D6BBAA}"/>
          </ac:grpSpMkLst>
        </pc:grpChg>
      </pc:sldChg>
      <pc:sldChg chg="add">
        <pc:chgData name="Roman Zhigalov" userId="1f97e9fdf7779aa5" providerId="LiveId" clId="{03BD1E46-B0B3-42D7-BAA5-4EE20CC0C0C0}" dt="2022-08-06T13:10:07.763" v="770"/>
        <pc:sldMkLst>
          <pc:docMk/>
          <pc:sldMk cId="2693992686" sldId="30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66A078-70B6-F408-2B47-3E79874CDD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290FAE-880D-AA35-6E2F-01726B9EA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0DE1DD-81CD-1B65-80FF-342971388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3D59-22CE-4838-817F-F2F52DBE8E24}" type="datetimeFigureOut">
              <a:rPr lang="ru-RU" smtClean="0"/>
              <a:t>06.08.2022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E135DC-91D0-5BA6-60F6-9B4838C69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9F5F15-0304-E021-4DDC-7B77C5C24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AB4D-D556-4780-AABA-3C5E3F3DF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719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3A263A-F0E9-1574-094F-18B487B5D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361B3C-23D1-40D1-6009-BE1CFB1F7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6116CF-4CFC-2FFE-B80C-8493403AF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3D59-22CE-4838-817F-F2F52DBE8E24}" type="datetimeFigureOut">
              <a:rPr lang="ru-RU" smtClean="0"/>
              <a:t>06.08.2022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1984B4-8282-2984-A8B4-5481EE428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67ADDE-459F-6806-C89F-9F3C709FF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AB4D-D556-4780-AABA-3C5E3F3DF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887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CBE6A64-B96F-95BD-DB9C-83753869D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3746E53-6DE7-3513-EC70-14F3F05A79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45A948-53DA-23CA-AD2D-EF2BEAAF8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3D59-22CE-4838-817F-F2F52DBE8E24}" type="datetimeFigureOut">
              <a:rPr lang="ru-RU" smtClean="0"/>
              <a:t>06.08.2022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4D1A16-D0F7-6B72-0E28-977D81C1C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B77FD9-C68B-18A9-9A05-EA6B04E56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AB4D-D556-4780-AABA-3C5E3F3DF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698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189C84-B9FE-1B1A-48A8-8693D121F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2831FA-B8DA-3503-4406-E1DF18AA1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41705D-8B08-E09E-407F-A72C362BF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3D59-22CE-4838-817F-F2F52DBE8E24}" type="datetimeFigureOut">
              <a:rPr lang="ru-RU" smtClean="0"/>
              <a:t>06.08.2022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324F9B-82D6-E096-4ACD-37D62555F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8B34C7-ECB4-5BA8-12B0-74279B3B0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AB4D-D556-4780-AABA-3C5E3F3DF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0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EC2C32-48F1-3D6A-18A7-622A639CC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E7F262-ECB9-DD33-D34F-CAAC3050C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F9F8DA-D1DC-B144-9A79-016E260BD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3D59-22CE-4838-817F-F2F52DBE8E24}" type="datetimeFigureOut">
              <a:rPr lang="ru-RU" smtClean="0"/>
              <a:t>06.08.2022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349AB0-B6BE-F615-F99A-A42B2025D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E1ED7B-71DE-16BD-D147-643A929B1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AB4D-D556-4780-AABA-3C5E3F3DF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076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4AC83B-15C4-4DF1-E2B7-EE1590A7E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CDDE0F-DAB1-796A-80BB-243C3CE269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2A3DE9-BE5F-AE74-6438-7D8CAA1A7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FF1E3F-10AE-2FF2-8DD1-F74D24419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3D59-22CE-4838-817F-F2F52DBE8E24}" type="datetimeFigureOut">
              <a:rPr lang="ru-RU" smtClean="0"/>
              <a:t>06.08.2022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EEA2FB-23A7-12F6-A2C2-B575AF5E5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8CCB31-45CC-0AA3-86F2-DEEC858DD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AB4D-D556-4780-AABA-3C5E3F3DF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228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17F086-D5FD-2AC3-497D-501641E37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033BA6-E190-8125-C1D3-340EB6233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0072EE-04E4-2A7E-C86C-FCC7E726D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46351B6-6468-B2E1-C19A-6223D27F84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DBFAE5-003F-5FFC-480C-9EAB00131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1005B2-E795-058F-EDD0-FFDB3E326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3D59-22CE-4838-817F-F2F52DBE8E24}" type="datetimeFigureOut">
              <a:rPr lang="ru-RU" smtClean="0"/>
              <a:t>06.08.2022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3F371B2-12FB-2490-A181-7786712BB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5ED50DE-652C-7AFC-3C76-CBAE03AE5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AB4D-D556-4780-AABA-3C5E3F3DF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277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047A4-FFDC-7AC0-D1C1-924293DFA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2E72E13-7FEA-5378-4537-C83473DC8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3D59-22CE-4838-817F-F2F52DBE8E24}" type="datetimeFigureOut">
              <a:rPr lang="ru-RU" smtClean="0"/>
              <a:t>06.08.2022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9C3E21-43CA-9346-EA39-7966C0E07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9E55DDC-64A1-9C8B-F592-5228DD536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AB4D-D556-4780-AABA-3C5E3F3DF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904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DE50C8-AD24-879A-1050-2D3812AFF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3D59-22CE-4838-817F-F2F52DBE8E24}" type="datetimeFigureOut">
              <a:rPr lang="ru-RU" smtClean="0"/>
              <a:t>06.08.2022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24F88D-0651-AB42-9197-49B7EFC2C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1A0591-60A2-8D94-16F0-AC6F2B551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AB4D-D556-4780-AABA-3C5E3F3DF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066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0CF688-5713-017A-C91B-46025E17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9BF487-D644-DD7B-CFF8-C05B8684A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1A45BA-104A-4024-508D-4B851FB82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757893-94F8-2AFB-7784-3F5C29F84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3D59-22CE-4838-817F-F2F52DBE8E24}" type="datetimeFigureOut">
              <a:rPr lang="ru-RU" smtClean="0"/>
              <a:t>06.08.2022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22B2A1-0D1C-ADA3-FB7A-17BD0E05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95ED09-3485-9D2B-49E3-820B74D7E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AB4D-D556-4780-AABA-3C5E3F3DF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658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C39111-9E9B-1E08-9D56-011991193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9C339DB-2D86-5ED3-BF80-5CFD87F7EE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0F7BE2-5E2E-408A-A0F9-5F29EF5B9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61BCB1-C1E3-7356-AB8F-498E7EEC3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3D59-22CE-4838-817F-F2F52DBE8E24}" type="datetimeFigureOut">
              <a:rPr lang="ru-RU" smtClean="0"/>
              <a:t>06.08.2022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8410DC-7DD5-EA89-E896-284577A1F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78A4A2-E849-44DA-412B-2EE28B91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AB4D-D556-4780-AABA-3C5E3F3DF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228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FA4497-79DA-7169-95F5-6D31138F7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92F223-B00F-1C04-71AD-83586995B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8146B7-5517-DDD9-8CE0-75836E397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23D59-22CE-4838-817F-F2F52DBE8E24}" type="datetimeFigureOut">
              <a:rPr lang="ru-RU" smtClean="0"/>
              <a:t>06.08.2022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FC84BF-DF6D-4CFA-7F42-09AFAC562C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50DF74-EE09-1341-8583-304BC7F32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7AB4D-D556-4780-AABA-3C5E3F3DF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761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A0BFA-4CB9-0900-CE1B-62E6361E1E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§ 13. Советский тыл в годы войны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D8293A8-9665-CFDB-4ECD-747D25B0BA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20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14227F-B1CF-EC54-EB95-5C64180E7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Советский тыл в годы войны</a:t>
            </a: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56DCC455-C787-BAD0-5E2D-E73EE71920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8271" y="858525"/>
            <a:ext cx="4482238" cy="5211906"/>
          </a:xfrm>
          <a:prstGeom prst="rect">
            <a:avLst/>
          </a:prstGeom>
        </p:spPr>
      </p:pic>
      <p:sp>
        <p:nvSpPr>
          <p:cNvPr id="23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13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7A5675-7B99-2014-B090-4FA65CDEC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Женщины в годы войны</a:t>
            </a:r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Изображение выглядит как текст, черный, старый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A9E74F19-DE51-F509-CECC-CF0054FA06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238" y="887165"/>
            <a:ext cx="7608304" cy="515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5" name="Rectangle 308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88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BC540B-351D-0F5B-35AA-0D54762BE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Производство самолетов</a:t>
            </a:r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Изображение выглядит как текст, белый, черный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82D9EEA4-A03A-B7D9-361B-5C2D0C7960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011" y="858525"/>
            <a:ext cx="7238758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Rectangle 4108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2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A7126-027E-FD62-D9B4-3DB583F19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3800"/>
              <a:t>«Всё для фронта, всё для победы над врагом!»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78140A-5A33-B415-3540-ADE3CA36A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/>
              <a:t>Для работы мобилизовывались мужчины от 16 до 55 лет и женщины от 16 до 45 лет из числа не занятых в  государственных учреждениях и  на предприятиях</a:t>
            </a:r>
          </a:p>
          <a:p>
            <a:r>
              <a:rPr lang="ru-RU" sz="2400"/>
              <a:t>Трудовые ресурсы СССР составляли в  1944  г. 23 млн человек, половина из них были женщины</a:t>
            </a:r>
          </a:p>
          <a:p>
            <a:r>
              <a:rPr lang="ru-RU" sz="2400"/>
              <a:t>в 1944  г. Советский Союз ежемесячно выпускал 2,4 тыс. танков и  САУ, 2,7 тыс. самолетов, тогда как Германия  — 1,5 и  2,8 тыс. соответственно</a:t>
            </a:r>
          </a:p>
          <a:p>
            <a:r>
              <a:rPr lang="ru-RU" sz="2400"/>
              <a:t>Лозунг «Всё для фронта, всё для победы над врагом!» стал, по сути, всенародным</a:t>
            </a:r>
          </a:p>
        </p:txBody>
      </p:sp>
    </p:spTree>
    <p:extLst>
      <p:ext uri="{BB962C8B-B14F-4D97-AF65-F5344CB8AC3E}">
        <p14:creationId xmlns:p14="http://schemas.microsoft.com/office/powerpoint/2010/main" val="239616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9EE355-A64F-124A-1AAD-9E81D9224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Трудовой подвиг советского народа</a:t>
            </a:r>
            <a:b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7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2D8C43-5E58-F090-4981-62DA4F956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318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03E0BC-B0E3-99C4-6D4F-3825752FB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/>
              <a:t>Новое для фронта и победы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441DA8-2B76-34EF-7039-BB0BC5EC1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/>
              <a:t>В ходе войны авиаконструкторы А. С. Яковлев, С. А. Лавочкин, А. И. Микоян, М.  И.  Гуревич, С.  В.  Ильюшин, В.  М.  Петляков, А.  Н.  Туполев создали новые типы самолетов, превосходившие немецкие</a:t>
            </a:r>
          </a:p>
          <a:p>
            <a:r>
              <a:rPr lang="ru-RU" sz="2400"/>
              <a:t>Разрабатывались новые образцы танков. Лучший танк периода Второй мировой войны  — Т-34  — был сконструирован М.  И.  Кошкиным</a:t>
            </a:r>
          </a:p>
          <a:p>
            <a:r>
              <a:rPr lang="ru-RU" sz="2400"/>
              <a:t>Для большинства рабочих и  служащих законом жизни стали призывы: «Всё для фронта, всё для победы над врагом!», «Работать не только за себя, но и за товарища, ушедшего на фронт!», «В труде — как в бою!»</a:t>
            </a:r>
          </a:p>
          <a:p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4126222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0" name="Rectangle 5126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5E784-92C8-F445-BEA1-1477EC9BC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Михаил Ильич Кошкин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2AF7D0-791E-6196-9FDD-E80E75B62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3809" y="953037"/>
            <a:ext cx="403633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советский инженер-конструктор, создатель и первый главный конструктор танка Т-34</a:t>
            </a:r>
          </a:p>
        </p:txBody>
      </p:sp>
      <p:grpSp>
        <p:nvGrpSpPr>
          <p:cNvPr id="5141" name="Group 5128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5130" name="Rectangle 5129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2" name="Rectangle 513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2" name="Rectangle 513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34" name="Rectangle 5133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3" name="Rectangle 513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Изображение выглядит как мужчина, человек, стена, костюм&#10;&#10;Автоматически созданное описание">
            <a:extLst>
              <a:ext uri="{FF2B5EF4-FFF2-40B4-BE49-F238E27FC236}">
                <a16:creationId xmlns:a16="http://schemas.microsoft.com/office/drawing/2014/main" id="{CBA4DADD-9020-CA40-0D81-4941B6C0B6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0455" y="666728"/>
            <a:ext cx="4160074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518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7EE146-FD4E-1B00-7AB1-950298E18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Сергей Владимирович Ильюшин</a:t>
            </a:r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815F5A-7E10-3CFD-8DEB-909E3AED10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советский</a:t>
            </a:r>
            <a:r>
              <a:rPr lang="en-US" sz="2400" dirty="0"/>
              <a:t> </a:t>
            </a:r>
            <a:r>
              <a:rPr lang="en-US" sz="2400" dirty="0" err="1"/>
              <a:t>авиаконструктор</a:t>
            </a:r>
            <a:r>
              <a:rPr lang="en-US" sz="2400" dirty="0"/>
              <a:t>, </a:t>
            </a:r>
            <a:r>
              <a:rPr lang="en-US" sz="2400" dirty="0" err="1"/>
              <a:t>разработчик</a:t>
            </a:r>
            <a:r>
              <a:rPr lang="en-US" sz="2400" dirty="0"/>
              <a:t> </a:t>
            </a:r>
            <a:r>
              <a:rPr lang="en-US" sz="2400" dirty="0" err="1"/>
              <a:t>самого</a:t>
            </a:r>
            <a:r>
              <a:rPr lang="en-US" sz="2400" dirty="0"/>
              <a:t> </a:t>
            </a:r>
            <a:r>
              <a:rPr lang="en-US" sz="2400" dirty="0" err="1"/>
              <a:t>массового</a:t>
            </a:r>
            <a:r>
              <a:rPr lang="en-US" sz="2400" dirty="0"/>
              <a:t> </a:t>
            </a:r>
            <a:r>
              <a:rPr lang="en-US" sz="2400" dirty="0" err="1"/>
              <a:t>боевого</a:t>
            </a:r>
            <a:r>
              <a:rPr lang="en-US" sz="2400" dirty="0"/>
              <a:t> </a:t>
            </a:r>
            <a:r>
              <a:rPr lang="en-US" sz="2400" dirty="0" err="1"/>
              <a:t>самолёта</a:t>
            </a:r>
            <a:r>
              <a:rPr lang="en-US" sz="2400" dirty="0"/>
              <a:t> в </a:t>
            </a:r>
            <a:r>
              <a:rPr lang="en-US" sz="2400" dirty="0" err="1"/>
              <a:t>истории</a:t>
            </a:r>
            <a:r>
              <a:rPr lang="en-US" sz="2400" dirty="0"/>
              <a:t> — </a:t>
            </a:r>
            <a:r>
              <a:rPr lang="en-US" sz="2400" dirty="0" err="1"/>
              <a:t>штурмовика</a:t>
            </a:r>
            <a:r>
              <a:rPr lang="en-US" sz="2400" dirty="0"/>
              <a:t> Ил-2</a:t>
            </a:r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7" name="Rectangle 615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9" name="Rectangle 615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8D65836-9F9E-370E-B1B2-386B13A1FF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0891" y="650494"/>
            <a:ext cx="4341711" cy="53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110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7F46F-98C8-DE8F-FF3F-3D51A184D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Александр Сергеевич Яковлев</a:t>
            </a:r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B06050-FA25-9B2A-51ED-BF566E7F4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советский авиаконструктор. </a:t>
            </a:r>
            <a:r>
              <a:rPr lang="en-US" sz="1800" b="0" i="0">
                <a:effectLst/>
              </a:rPr>
              <a:t>Под руководством Яковлева ОКБ 115 выпустило свыше 200 типов и модификаций летательных аппаратов, в том числе более 100 серийных.  Во время Великой Отечественной войны для фронта было построено 40 000 самолётов «Як». На самолётах КБ Яковлева установлено 74 мировых рекорда.</a:t>
            </a:r>
            <a:endParaRPr lang="en-US" sz="1800"/>
          </a:p>
        </p:txBody>
      </p:sp>
      <p:sp>
        <p:nvSpPr>
          <p:cNvPr id="7179" name="Rectangle 7178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1" name="Rectangle 718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3" name="Rectangle 718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Изображение выглядит как текст, человек, мужчина, военная форма&#10;&#10;Автоматически созданное описание">
            <a:extLst>
              <a:ext uri="{FF2B5EF4-FFF2-40B4-BE49-F238E27FC236}">
                <a16:creationId xmlns:a16="http://schemas.microsoft.com/office/drawing/2014/main" id="{B27D0776-8928-4C34-F2A1-9B510B00F8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7034" y="650494"/>
            <a:ext cx="3789425" cy="53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00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771DAB-9DA5-7525-4EB7-5C27FFA50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Андрей Николаевич Туполев</a:t>
            </a:r>
          </a:p>
        </p:txBody>
      </p:sp>
      <p:sp>
        <p:nvSpPr>
          <p:cNvPr id="8201" name="Rectangle 8200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D7A8A0-FD22-7F99-8FCD-919EC5EF72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советский учёный и авиаконструктор, генерал-полковник-инженер. Под руководством Туполева спроектировано свыше 100 типов самолётов, 70 из которых строились серийно. На его самолётах установлено 78 мировых рекордов, выполнено около 30 выдающихся перелётов.</a:t>
            </a:r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5" name="Rectangle 8204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7" name="Rectangle 820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Генерал-майор авиационно-технической службы А. Н. Туполев, 1944">
            <a:extLst>
              <a:ext uri="{FF2B5EF4-FFF2-40B4-BE49-F238E27FC236}">
                <a16:creationId xmlns:a16="http://schemas.microsoft.com/office/drawing/2014/main" id="{86BD838E-9517-CA53-3227-8A695232B2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38" y="1110603"/>
            <a:ext cx="5628018" cy="440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857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9D26A9-FD5B-B990-CB1B-C568E478D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ru-RU" sz="4800"/>
              <a:t>План урока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35391F-0753-8208-CEB1-4BD76EBE6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Перевод экономики СССР на военное положение</a:t>
            </a:r>
          </a:p>
          <a:p>
            <a:r>
              <a:rPr lang="ru-RU" sz="2400" dirty="0"/>
              <a:t>Восточные районы СССР как основная военно-промышленная база</a:t>
            </a:r>
          </a:p>
          <a:p>
            <a:r>
              <a:rPr lang="ru-RU" sz="2400" dirty="0"/>
              <a:t>Трудовой подвиг советского народа</a:t>
            </a:r>
          </a:p>
          <a:p>
            <a:r>
              <a:rPr lang="ru-RU" sz="2400" dirty="0"/>
              <a:t>Деятельность белорусских учреждений и организаций в советском тылу</a:t>
            </a:r>
          </a:p>
          <a:p>
            <a:r>
              <a:rPr lang="ru-RU" sz="2400"/>
              <a:t>Культурная и духовная жизнь в советском тылу</a:t>
            </a:r>
            <a:endParaRPr lang="ru-RU" sz="2400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418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DD46DA-F080-15A4-995E-1ADB7B9CA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Деятельность белорусских учреждений и организаций в советском тылу</a:t>
            </a:r>
            <a:b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088C7A-1B58-CE3A-E0FC-6423C38DB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543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94D7E3-2164-EC13-49BC-0468D9B8F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/>
              <a:t>Основные положения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723B71-12EA-8275-0A9B-3A1D430CA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В августе-сентябре 1941  г. начали действовать 15 перебазированных из Беларуси заводов и  фабрик, в  октябре-ноябре  — еще 20</a:t>
            </a:r>
          </a:p>
          <a:p>
            <a:r>
              <a:rPr lang="ru-RU" sz="2400" dirty="0"/>
              <a:t>К лету 1942  г. на оборону работали более 60 белорусских предприятий</a:t>
            </a:r>
          </a:p>
          <a:p>
            <a:r>
              <a:rPr lang="ru-RU" sz="2400" dirty="0"/>
              <a:t>В восточные районы страны выехало около 1,5 млн трудящихся Беларуси. Районами размещения белорусской промышленности стали Поволжье (47 заводов и фабрик), Урал (35), средняя полоса России (28), Западная Сибирь (8) и др. </a:t>
            </a:r>
          </a:p>
          <a:p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67109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922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218" name="Picture 2" descr="Изображение выглядит как текст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A0916001-4BBB-C19A-9BB1-3F1575529B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247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1024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9BED424B-8246-ED79-2277-C1F329F762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9" b="606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274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112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266" name="Picture 2" descr="Изображение выглядит как внешний, телескоп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C6160F8C-BCCC-A31F-B9A9-036E059290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389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3A4362-C194-95B8-4014-33DD96843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5. Культурная и духовная жизнь в советском тылу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C95DC3-23C0-CA08-572B-874D024EB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05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B9A716-1538-E40F-F71C-E65121CAF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/>
              <a:t>Основные положения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29F74B-0873-0F6B-5BC1-EC4DD1738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/>
              <a:t>В годы войны 3800 фронтовых концертных бригад с 40 тыс. участников выступали во фронтовых воинских частях, госпиталях, на призывных пунктах, давали концерты в  тыловых городах, деревнях</a:t>
            </a:r>
          </a:p>
          <a:p>
            <a:r>
              <a:rPr lang="ru-RU" sz="2400"/>
              <a:t>В 1942—1945 гг. тема мужества, патриотизма, борьбы за свободу Родины заняла главное место в советской литературе, музыке, театре, кино, изобразительном искусстве</a:t>
            </a:r>
          </a:p>
          <a:p>
            <a:r>
              <a:rPr lang="ru-RU" sz="2400"/>
              <a:t>Заметное место в  духовной культуре военного времени занимала церковь, которая воспитывала у людей патриотизм, высокие духовные, моральные и  общечеловеческие качества</a:t>
            </a:r>
          </a:p>
        </p:txBody>
      </p:sp>
    </p:spTree>
    <p:extLst>
      <p:ext uri="{BB962C8B-B14F-4D97-AF65-F5344CB8AC3E}">
        <p14:creationId xmlns:p14="http://schemas.microsoft.com/office/powerpoint/2010/main" val="75124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1229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A739FF64-CE63-7B22-0242-A139E74BDA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435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133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314" name="Picture 2" descr="Изображение выглядит как внешний, толпа&#10;&#10;Автоматически созданное описание">
            <a:extLst>
              <a:ext uri="{FF2B5EF4-FFF2-40B4-BE49-F238E27FC236}">
                <a16:creationId xmlns:a16="http://schemas.microsoft.com/office/drawing/2014/main" id="{50080E1B-2671-B871-D528-3AB3E9A69E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393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9466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B5025-55B0-A017-0232-F1024CEE6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/>
              <a:t>Основные положения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27E779-069F-D616-FFF2-555C685A3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200"/>
              <a:t>Развернули свою работу театры Беларуси: в городах РСФСР — Белорусский драматический театр имени Янки Купалы, Белорусский театр оперы и балета, Русский театр БССР, Еврейский драматический театр БССР; в Казахстане — Белорусский драматический театр имени Якуба Коласа</a:t>
            </a:r>
          </a:p>
          <a:p>
            <a:r>
              <a:rPr lang="ru-RU" sz="2200"/>
              <a:t>Особое внимание уделялось массово-политической и  идеологической работе среди населения районов, освобожденных от немецко-фашистских захватчиков</a:t>
            </a:r>
          </a:p>
          <a:p>
            <a:r>
              <a:rPr lang="ru-RU" sz="2200"/>
              <a:t>В годы войны в советском тылу продолжали работать многие белорусские деятели науки и культуры: академики и члены-корреспонденты АН БССР, доктора и  кандидаты наук, артисты, художники и  композиторы</a:t>
            </a:r>
          </a:p>
          <a:p>
            <a:endParaRPr lang="ru-RU" sz="2200"/>
          </a:p>
        </p:txBody>
      </p:sp>
    </p:spTree>
    <p:extLst>
      <p:ext uri="{BB962C8B-B14F-4D97-AF65-F5344CB8AC3E}">
        <p14:creationId xmlns:p14="http://schemas.microsoft.com/office/powerpoint/2010/main" val="2597215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0934B-C744-0F79-68C4-D4BCA3BEF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Перевод экономики СССР на военное положение</a:t>
            </a:r>
            <a:b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D52558-2650-C6F5-9E1C-A56B8ABDD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8185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C77ECD-FD66-4CB9-B9DF-4E8AF41F9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cs typeface="Calibri Light"/>
              </a:rPr>
              <a:t>Дополнительные материалы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BC0BF12-6138-4019-BF3F-45D92DF42C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2875" y="1858169"/>
            <a:ext cx="4286250" cy="4286250"/>
          </a:xfrm>
        </p:spPr>
      </p:pic>
    </p:spTree>
    <p:extLst>
      <p:ext uri="{BB962C8B-B14F-4D97-AF65-F5344CB8AC3E}">
        <p14:creationId xmlns:p14="http://schemas.microsoft.com/office/powerpoint/2010/main" val="2693992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06712D-F35E-3511-8107-432211F0A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4200"/>
              <a:t>Потери СССР в первые месяцы войны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5EDB17-ABE3-2F77-9C0C-51ABC7CA9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/>
              <a:t>На захваченной территории до войны проживало 40 % населения страны</a:t>
            </a:r>
          </a:p>
          <a:p>
            <a:r>
              <a:rPr lang="ru-RU" sz="2400"/>
              <a:t>Производилось 33 % валовой продукции всей промышленности</a:t>
            </a:r>
          </a:p>
          <a:p>
            <a:r>
              <a:rPr lang="ru-RU" sz="2400"/>
              <a:t>Выращивалось 38 % зерна</a:t>
            </a:r>
          </a:p>
          <a:p>
            <a:r>
              <a:rPr lang="ru-RU" sz="2400"/>
              <a:t>Содержалось около 60 % поголовья свиней и  38 % — крупного рогатого скота</a:t>
            </a:r>
          </a:p>
        </p:txBody>
      </p:sp>
    </p:spTree>
    <p:extLst>
      <p:ext uri="{BB962C8B-B14F-4D97-AF65-F5344CB8AC3E}">
        <p14:creationId xmlns:p14="http://schemas.microsoft.com/office/powerpoint/2010/main" val="476599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BC0D7C-458D-482F-8667-DBFA6DB9A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4200"/>
              <a:t>Первые мероприятия советских властей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4E758C-91AD-217E-8E0D-8041A7BA7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/>
              <a:t>Вводились обязательная трудовая повинность</a:t>
            </a:r>
          </a:p>
          <a:p>
            <a:r>
              <a:rPr lang="ru-RU" sz="2400"/>
              <a:t>Военные нормы выдачи населению промышленных товаров и продуктов питания</a:t>
            </a:r>
          </a:p>
          <a:p>
            <a:r>
              <a:rPr lang="ru-RU" sz="2400"/>
              <a:t>Повсюду устанавливался чрезвычайный порядок работы для государственных учреждений, промышленных и торговых организаций</a:t>
            </a:r>
          </a:p>
          <a:p>
            <a:r>
              <a:rPr lang="ru-RU" sz="2400"/>
              <a:t>Обычной практикой стала сверхурочная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1921395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зображение выглядит как небо, внешний, старый, трек&#10;&#10;Автоматически созданное описание">
            <a:extLst>
              <a:ext uri="{FF2B5EF4-FFF2-40B4-BE49-F238E27FC236}">
                <a16:creationId xmlns:a16="http://schemas.microsoft.com/office/drawing/2014/main" id="{3E672767-A616-A09D-687C-CF99FE72A0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Rectangle 103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DE3A1-1377-9F19-8002-CF5CD225F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Эвакуация промышленности</a:t>
            </a: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093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3F7D4E3-726D-0CAD-8EFC-2F418D2A8E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Rectangle 205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CF241-7FB7-142C-CCBA-98D435F87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Эвакуация населения</a:t>
            </a: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064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4272D-286D-0BB8-38CF-C10560AAA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Восточные районы СССР как основная военно-промышленная база</a:t>
            </a:r>
            <a:b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BA397B-DFF7-B3D8-3262-2E3CE91B4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160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37D73-5A51-4A8A-63A5-079C50301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/>
              <a:t>Основные положения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708D88-7D5F-8228-7D38-A92D50270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/>
              <a:t>В результате военных действий произошел критический спад объемов производства</a:t>
            </a:r>
          </a:p>
          <a:p>
            <a:r>
              <a:rPr lang="ru-RU" sz="2400"/>
              <a:t>Перевод советского хозяйства на военное положение, завершившийся только в  середине 1942 г., положительно сказался на увеличении выпуска и расширении ассортимента военной продукции</a:t>
            </a:r>
          </a:p>
          <a:p>
            <a:r>
              <a:rPr lang="ru-RU" sz="2400"/>
              <a:t>Усилиями советских людей Урал, Западная Сибирь и Средняя Азия были преобразованы в мощную военно-промышленную базу. Большая часть эвакуированных сюда заводов и фабрик к  началу 1942  г. наладили выпуск оборонной продукции</a:t>
            </a:r>
          </a:p>
          <a:p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12936024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840</Words>
  <Application>Microsoft Office PowerPoint</Application>
  <PresentationFormat>Широкоэкранный</PresentationFormat>
  <Paragraphs>61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Тема Office</vt:lpstr>
      <vt:lpstr>§ 13. Советский тыл в годы войны</vt:lpstr>
      <vt:lpstr>План урока</vt:lpstr>
      <vt:lpstr>1. Перевод экономики СССР на военное положение </vt:lpstr>
      <vt:lpstr>Потери СССР в первые месяцы войны</vt:lpstr>
      <vt:lpstr>Первые мероприятия советских властей</vt:lpstr>
      <vt:lpstr>Эвакуация промышленности</vt:lpstr>
      <vt:lpstr>Эвакуация населения</vt:lpstr>
      <vt:lpstr>2. Восточные районы СССР как основная военно-промышленная база </vt:lpstr>
      <vt:lpstr>Основные положения</vt:lpstr>
      <vt:lpstr>Советский тыл в годы войны</vt:lpstr>
      <vt:lpstr>Женщины в годы войны</vt:lpstr>
      <vt:lpstr>Производство самолетов</vt:lpstr>
      <vt:lpstr>«Всё для фронта, всё для победы над врагом!»</vt:lpstr>
      <vt:lpstr>3. Трудовой подвиг советского народа </vt:lpstr>
      <vt:lpstr>Новое для фронта и победы</vt:lpstr>
      <vt:lpstr>Михаил Ильич Кошкин</vt:lpstr>
      <vt:lpstr>Сергей Владимирович Ильюшин</vt:lpstr>
      <vt:lpstr>Александр Сергеевич Яковлев</vt:lpstr>
      <vt:lpstr>Андрей Николаевич Туполев</vt:lpstr>
      <vt:lpstr>4. Деятельность белорусских учреждений и организаций в советском тылу </vt:lpstr>
      <vt:lpstr>Основные положения</vt:lpstr>
      <vt:lpstr>Презентация PowerPoint</vt:lpstr>
      <vt:lpstr>Презентация PowerPoint</vt:lpstr>
      <vt:lpstr>Презентация PowerPoint</vt:lpstr>
      <vt:lpstr>5. Культурная и духовная жизнь в советском тылу</vt:lpstr>
      <vt:lpstr>Основные положения</vt:lpstr>
      <vt:lpstr>Презентация PowerPoint</vt:lpstr>
      <vt:lpstr>Презентация PowerPoint</vt:lpstr>
      <vt:lpstr>Основные положения</vt:lpstr>
      <vt:lpstr>Дополнительные материалы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13. Советский тыл в годы войны</dc:title>
  <dc:creator>Роман Жигалов</dc:creator>
  <cp:lastModifiedBy>Роман Жигалов</cp:lastModifiedBy>
  <cp:revision>1</cp:revision>
  <dcterms:created xsi:type="dcterms:W3CDTF">2022-08-05T17:53:38Z</dcterms:created>
  <dcterms:modified xsi:type="dcterms:W3CDTF">2022-08-06T13:10:09Z</dcterms:modified>
</cp:coreProperties>
</file>