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12" Type="http://schemas.openxmlformats.org/officeDocument/2006/relationships/image" Target="../media/image16.svg" /><Relationship Id="rId2" Type="http://schemas.openxmlformats.org/officeDocument/2006/relationships/image" Target="../media/image6.svg" /><Relationship Id="rId1" Type="http://schemas.openxmlformats.org/officeDocument/2006/relationships/image" Target="../media/image5.png" /><Relationship Id="rId6" Type="http://schemas.openxmlformats.org/officeDocument/2006/relationships/image" Target="../media/image10.svg" /><Relationship Id="rId11" Type="http://schemas.openxmlformats.org/officeDocument/2006/relationships/image" Target="../media/image15.png" /><Relationship Id="rId5" Type="http://schemas.openxmlformats.org/officeDocument/2006/relationships/image" Target="../media/image9.png" /><Relationship Id="rId10" Type="http://schemas.openxmlformats.org/officeDocument/2006/relationships/image" Target="../media/image14.svg" /><Relationship Id="rId4" Type="http://schemas.openxmlformats.org/officeDocument/2006/relationships/image" Target="../media/image8.svg" /><Relationship Id="rId9" Type="http://schemas.openxmlformats.org/officeDocument/2006/relationships/image" Target="../media/image13.png" 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 /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2" Type="http://schemas.openxmlformats.org/officeDocument/2006/relationships/image" Target="../media/image6.svg" /><Relationship Id="rId1" Type="http://schemas.openxmlformats.org/officeDocument/2006/relationships/image" Target="../media/image5.png" /><Relationship Id="rId6" Type="http://schemas.openxmlformats.org/officeDocument/2006/relationships/image" Target="../media/image20.svg" /><Relationship Id="rId5" Type="http://schemas.openxmlformats.org/officeDocument/2006/relationships/image" Target="../media/image19.png" /><Relationship Id="rId10" Type="http://schemas.openxmlformats.org/officeDocument/2006/relationships/image" Target="../media/image24.svg" /><Relationship Id="rId4" Type="http://schemas.openxmlformats.org/officeDocument/2006/relationships/image" Target="../media/image18.svg" /><Relationship Id="rId9" Type="http://schemas.openxmlformats.org/officeDocument/2006/relationships/image" Target="../media/image23.png" 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 /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2" Type="http://schemas.openxmlformats.org/officeDocument/2006/relationships/image" Target="../media/image6.svg" /><Relationship Id="rId1" Type="http://schemas.openxmlformats.org/officeDocument/2006/relationships/image" Target="../media/image5.png" /><Relationship Id="rId6" Type="http://schemas.openxmlformats.org/officeDocument/2006/relationships/image" Target="../media/image20.svg" /><Relationship Id="rId5" Type="http://schemas.openxmlformats.org/officeDocument/2006/relationships/image" Target="../media/image19.png" /><Relationship Id="rId10" Type="http://schemas.openxmlformats.org/officeDocument/2006/relationships/image" Target="../media/image24.svg" /><Relationship Id="rId4" Type="http://schemas.openxmlformats.org/officeDocument/2006/relationships/image" Target="../media/image18.svg" /><Relationship Id="rId9" Type="http://schemas.openxmlformats.org/officeDocument/2006/relationships/image" Target="../media/image23.png" 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svg" /><Relationship Id="rId1" Type="http://schemas.openxmlformats.org/officeDocument/2006/relationships/image" Target="../media/image25.png" /><Relationship Id="rId6" Type="http://schemas.openxmlformats.org/officeDocument/2006/relationships/image" Target="../media/image30.svg" /><Relationship Id="rId5" Type="http://schemas.openxmlformats.org/officeDocument/2006/relationships/image" Target="../media/image29.png" /><Relationship Id="rId4" Type="http://schemas.openxmlformats.org/officeDocument/2006/relationships/image" Target="../media/image28.svg" 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12" Type="http://schemas.openxmlformats.org/officeDocument/2006/relationships/image" Target="../media/image16.svg" /><Relationship Id="rId2" Type="http://schemas.openxmlformats.org/officeDocument/2006/relationships/image" Target="../media/image6.svg" /><Relationship Id="rId1" Type="http://schemas.openxmlformats.org/officeDocument/2006/relationships/image" Target="../media/image5.png" /><Relationship Id="rId6" Type="http://schemas.openxmlformats.org/officeDocument/2006/relationships/image" Target="../media/image10.svg" /><Relationship Id="rId11" Type="http://schemas.openxmlformats.org/officeDocument/2006/relationships/image" Target="../media/image15.png" /><Relationship Id="rId5" Type="http://schemas.openxmlformats.org/officeDocument/2006/relationships/image" Target="../media/image9.png" /><Relationship Id="rId10" Type="http://schemas.openxmlformats.org/officeDocument/2006/relationships/image" Target="../media/image14.svg" /><Relationship Id="rId4" Type="http://schemas.openxmlformats.org/officeDocument/2006/relationships/image" Target="../media/image8.svg" /><Relationship Id="rId9" Type="http://schemas.openxmlformats.org/officeDocument/2006/relationships/image" Target="../media/image13.png" 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 /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2" Type="http://schemas.openxmlformats.org/officeDocument/2006/relationships/image" Target="../media/image6.svg" /><Relationship Id="rId1" Type="http://schemas.openxmlformats.org/officeDocument/2006/relationships/image" Target="../media/image5.png" /><Relationship Id="rId6" Type="http://schemas.openxmlformats.org/officeDocument/2006/relationships/image" Target="../media/image20.svg" /><Relationship Id="rId5" Type="http://schemas.openxmlformats.org/officeDocument/2006/relationships/image" Target="../media/image19.png" /><Relationship Id="rId10" Type="http://schemas.openxmlformats.org/officeDocument/2006/relationships/image" Target="../media/image24.svg" /><Relationship Id="rId4" Type="http://schemas.openxmlformats.org/officeDocument/2006/relationships/image" Target="../media/image18.svg" /><Relationship Id="rId9" Type="http://schemas.openxmlformats.org/officeDocument/2006/relationships/image" Target="../media/image23.png" 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 /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2" Type="http://schemas.openxmlformats.org/officeDocument/2006/relationships/image" Target="../media/image6.svg" /><Relationship Id="rId1" Type="http://schemas.openxmlformats.org/officeDocument/2006/relationships/image" Target="../media/image5.png" /><Relationship Id="rId6" Type="http://schemas.openxmlformats.org/officeDocument/2006/relationships/image" Target="../media/image20.svg" /><Relationship Id="rId5" Type="http://schemas.openxmlformats.org/officeDocument/2006/relationships/image" Target="../media/image19.png" /><Relationship Id="rId10" Type="http://schemas.openxmlformats.org/officeDocument/2006/relationships/image" Target="../media/image24.svg" /><Relationship Id="rId4" Type="http://schemas.openxmlformats.org/officeDocument/2006/relationships/image" Target="../media/image18.svg" /><Relationship Id="rId9" Type="http://schemas.openxmlformats.org/officeDocument/2006/relationships/image" Target="../media/image23.png" 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svg" /><Relationship Id="rId1" Type="http://schemas.openxmlformats.org/officeDocument/2006/relationships/image" Target="../media/image25.png" /><Relationship Id="rId6" Type="http://schemas.openxmlformats.org/officeDocument/2006/relationships/image" Target="../media/image30.svg" /><Relationship Id="rId5" Type="http://schemas.openxmlformats.org/officeDocument/2006/relationships/image" Target="../media/image29.png" /><Relationship Id="rId4" Type="http://schemas.openxmlformats.org/officeDocument/2006/relationships/image" Target="../media/image28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FB2A4-9C39-4D08-8B6B-6BA6A6CF379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77FD47-CA83-439F-825F-CA326D7A83EE}">
      <dgm:prSet/>
      <dgm:spPr/>
      <dgm:t>
        <a:bodyPr/>
        <a:lstStyle/>
        <a:p>
          <a:r>
            <a:rPr lang="ru-RU" dirty="0"/>
            <a:t>1. Беларусбанк (государственный)  </a:t>
          </a:r>
          <a:endParaRPr lang="en-US" dirty="0"/>
        </a:p>
      </dgm:t>
    </dgm:pt>
    <dgm:pt modelId="{FAB9CBAF-CC45-459F-B0A0-38FBB118F9E9}" type="parTrans" cxnId="{92EA8BF1-6098-4ADB-B35D-0F48FD640453}">
      <dgm:prSet/>
      <dgm:spPr/>
      <dgm:t>
        <a:bodyPr/>
        <a:lstStyle/>
        <a:p>
          <a:endParaRPr lang="en-US"/>
        </a:p>
      </dgm:t>
    </dgm:pt>
    <dgm:pt modelId="{59CFDD67-28FD-49E9-9BDB-770A353703FB}" type="sibTrans" cxnId="{92EA8BF1-6098-4ADB-B35D-0F48FD640453}">
      <dgm:prSet/>
      <dgm:spPr/>
      <dgm:t>
        <a:bodyPr/>
        <a:lstStyle/>
        <a:p>
          <a:endParaRPr lang="en-US"/>
        </a:p>
      </dgm:t>
    </dgm:pt>
    <dgm:pt modelId="{551F0025-2AA7-4983-B20E-F651B3C2D9F1}">
      <dgm:prSet/>
      <dgm:spPr/>
      <dgm:t>
        <a:bodyPr/>
        <a:lstStyle/>
        <a:p>
          <a:r>
            <a:rPr lang="ru-RU" dirty="0"/>
            <a:t>2. Белагропромбанк (государственный)  </a:t>
          </a:r>
          <a:endParaRPr lang="en-US" dirty="0"/>
        </a:p>
      </dgm:t>
    </dgm:pt>
    <dgm:pt modelId="{E80B529D-6FCC-4D67-98EC-8B1059F0A73B}" type="parTrans" cxnId="{79753086-CA8C-423B-AB27-959543945206}">
      <dgm:prSet/>
      <dgm:spPr/>
      <dgm:t>
        <a:bodyPr/>
        <a:lstStyle/>
        <a:p>
          <a:endParaRPr lang="en-US"/>
        </a:p>
      </dgm:t>
    </dgm:pt>
    <dgm:pt modelId="{71BEDE5D-F67C-427F-ACF1-6BF8B72C01DB}" type="sibTrans" cxnId="{79753086-CA8C-423B-AB27-959543945206}">
      <dgm:prSet/>
      <dgm:spPr/>
      <dgm:t>
        <a:bodyPr/>
        <a:lstStyle/>
        <a:p>
          <a:endParaRPr lang="en-US"/>
        </a:p>
      </dgm:t>
    </dgm:pt>
    <dgm:pt modelId="{175CD9EB-031F-45E6-B6A8-9C68AECA522D}">
      <dgm:prSet/>
      <dgm:spPr/>
      <dgm:t>
        <a:bodyPr/>
        <a:lstStyle/>
        <a:p>
          <a:r>
            <a:rPr lang="ru-RU" dirty="0"/>
            <a:t>3. Белинвестбанк (государственный)  </a:t>
          </a:r>
          <a:endParaRPr lang="en-US" dirty="0"/>
        </a:p>
      </dgm:t>
    </dgm:pt>
    <dgm:pt modelId="{88A6D986-F5B5-44A5-9029-FBFFB6049C4A}" type="parTrans" cxnId="{9D04E3FF-9CFD-4BAF-8A86-60387B880837}">
      <dgm:prSet/>
      <dgm:spPr/>
      <dgm:t>
        <a:bodyPr/>
        <a:lstStyle/>
        <a:p>
          <a:endParaRPr lang="en-US"/>
        </a:p>
      </dgm:t>
    </dgm:pt>
    <dgm:pt modelId="{D1C7F85E-C34D-4E05-A54E-701F81302EA8}" type="sibTrans" cxnId="{9D04E3FF-9CFD-4BAF-8A86-60387B880837}">
      <dgm:prSet/>
      <dgm:spPr/>
      <dgm:t>
        <a:bodyPr/>
        <a:lstStyle/>
        <a:p>
          <a:endParaRPr lang="en-US"/>
        </a:p>
      </dgm:t>
    </dgm:pt>
    <dgm:pt modelId="{6EFB2EF6-2E60-4A72-AD58-FE0DB8B13F24}">
      <dgm:prSet/>
      <dgm:spPr/>
      <dgm:t>
        <a:bodyPr/>
        <a:lstStyle/>
        <a:p>
          <a:r>
            <a:rPr lang="ru-RU" dirty="0"/>
            <a:t>4. Приорбанк (коммерческий, входит в австрийскую группу Raiffeisen)  </a:t>
          </a:r>
          <a:endParaRPr lang="en-US" dirty="0"/>
        </a:p>
      </dgm:t>
    </dgm:pt>
    <dgm:pt modelId="{F8C5C99C-B24C-4E6C-B5E5-6D824026A279}" type="parTrans" cxnId="{CD3F8762-25FB-4414-AD6D-5E3768AA86A3}">
      <dgm:prSet/>
      <dgm:spPr/>
      <dgm:t>
        <a:bodyPr/>
        <a:lstStyle/>
        <a:p>
          <a:endParaRPr lang="en-US"/>
        </a:p>
      </dgm:t>
    </dgm:pt>
    <dgm:pt modelId="{E360F4E8-7E62-4C2F-8542-D2E22622C2BC}" type="sibTrans" cxnId="{CD3F8762-25FB-4414-AD6D-5E3768AA86A3}">
      <dgm:prSet/>
      <dgm:spPr/>
      <dgm:t>
        <a:bodyPr/>
        <a:lstStyle/>
        <a:p>
          <a:endParaRPr lang="en-US"/>
        </a:p>
      </dgm:t>
    </dgm:pt>
    <dgm:pt modelId="{DB3ED5EB-FBFE-4AB4-AE6D-275E7F66B7E8}">
      <dgm:prSet/>
      <dgm:spPr/>
      <dgm:t>
        <a:bodyPr/>
        <a:lstStyle/>
        <a:p>
          <a:r>
            <a:rPr lang="ru-RU"/>
            <a:t>5. Альфа-Банк (коммерческий, международная группа)  </a:t>
          </a:r>
          <a:endParaRPr lang="en-US"/>
        </a:p>
      </dgm:t>
    </dgm:pt>
    <dgm:pt modelId="{501ADBB3-6207-4B5D-863D-199609051672}" type="parTrans" cxnId="{FD7CCFC7-BC41-46CA-93FA-4DA34A967767}">
      <dgm:prSet/>
      <dgm:spPr/>
      <dgm:t>
        <a:bodyPr/>
        <a:lstStyle/>
        <a:p>
          <a:endParaRPr lang="en-US"/>
        </a:p>
      </dgm:t>
    </dgm:pt>
    <dgm:pt modelId="{31754554-EA93-400E-A521-3C8FB4AFECA5}" type="sibTrans" cxnId="{FD7CCFC7-BC41-46CA-93FA-4DA34A967767}">
      <dgm:prSet/>
      <dgm:spPr/>
      <dgm:t>
        <a:bodyPr/>
        <a:lstStyle/>
        <a:p>
          <a:endParaRPr lang="en-US"/>
        </a:p>
      </dgm:t>
    </dgm:pt>
    <dgm:pt modelId="{A617F3F0-0F06-4B37-A1BE-255723854BBC}">
      <dgm:prSet/>
      <dgm:spPr/>
      <dgm:t>
        <a:bodyPr/>
        <a:lstStyle/>
        <a:p>
          <a:r>
            <a:rPr lang="ru-RU"/>
            <a:t>6. МТБанк (коммерческий, входит в российский Хоум Кредит)  </a:t>
          </a:r>
          <a:endParaRPr lang="en-US"/>
        </a:p>
      </dgm:t>
    </dgm:pt>
    <dgm:pt modelId="{2FA5DC4A-7E4C-4C25-B507-4F2F79749562}" type="parTrans" cxnId="{70B0B4CB-633F-4F4E-9A4F-99B2AA69B08A}">
      <dgm:prSet/>
      <dgm:spPr/>
      <dgm:t>
        <a:bodyPr/>
        <a:lstStyle/>
        <a:p>
          <a:endParaRPr lang="en-US"/>
        </a:p>
      </dgm:t>
    </dgm:pt>
    <dgm:pt modelId="{9AAC8A58-F55A-42A7-AF6E-A1B792782CB6}" type="sibTrans" cxnId="{70B0B4CB-633F-4F4E-9A4F-99B2AA69B08A}">
      <dgm:prSet/>
      <dgm:spPr/>
      <dgm:t>
        <a:bodyPr/>
        <a:lstStyle/>
        <a:p>
          <a:endParaRPr lang="en-US"/>
        </a:p>
      </dgm:t>
    </dgm:pt>
    <dgm:pt modelId="{FDAF5A80-938E-41DC-9F6A-81579B9C7997}">
      <dgm:prSet/>
      <dgm:spPr/>
      <dgm:t>
        <a:bodyPr/>
        <a:lstStyle/>
        <a:p>
          <a:r>
            <a:rPr lang="ru-RU" dirty="0"/>
            <a:t>7. Технобанк (коммерческий)  </a:t>
          </a:r>
          <a:endParaRPr lang="en-US" dirty="0"/>
        </a:p>
      </dgm:t>
    </dgm:pt>
    <dgm:pt modelId="{08CD16F9-2665-485F-93BE-4ADEFA1E8A82}" type="parTrans" cxnId="{C1569832-C692-485C-9CE4-5E08150596DF}">
      <dgm:prSet/>
      <dgm:spPr/>
      <dgm:t>
        <a:bodyPr/>
        <a:lstStyle/>
        <a:p>
          <a:endParaRPr lang="en-US"/>
        </a:p>
      </dgm:t>
    </dgm:pt>
    <dgm:pt modelId="{1D358197-75D9-4422-818C-27898936CE12}" type="sibTrans" cxnId="{C1569832-C692-485C-9CE4-5E08150596DF}">
      <dgm:prSet/>
      <dgm:spPr/>
      <dgm:t>
        <a:bodyPr/>
        <a:lstStyle/>
        <a:p>
          <a:endParaRPr lang="en-US"/>
        </a:p>
      </dgm:t>
    </dgm:pt>
    <dgm:pt modelId="{240AE5D0-2887-49B5-B0AB-94D567FD8488}">
      <dgm:prSet/>
      <dgm:spPr/>
      <dgm:t>
        <a:bodyPr/>
        <a:lstStyle/>
        <a:p>
          <a:r>
            <a:rPr lang="ru-RU" dirty="0"/>
            <a:t>8. </a:t>
          </a:r>
          <a:r>
            <a:rPr lang="ru-RU" dirty="0" err="1"/>
            <a:t>СтатусБанк</a:t>
          </a:r>
          <a:r>
            <a:rPr lang="ru-RU" dirty="0"/>
            <a:t> (коммерческий)  </a:t>
          </a:r>
          <a:endParaRPr lang="en-US" dirty="0"/>
        </a:p>
      </dgm:t>
    </dgm:pt>
    <dgm:pt modelId="{B0BDB87B-55F9-43B1-B125-E67AF7D8067B}" type="parTrans" cxnId="{F247B947-6437-457F-839D-20CA172BB4B0}">
      <dgm:prSet/>
      <dgm:spPr/>
      <dgm:t>
        <a:bodyPr/>
        <a:lstStyle/>
        <a:p>
          <a:endParaRPr lang="en-US"/>
        </a:p>
      </dgm:t>
    </dgm:pt>
    <dgm:pt modelId="{DD62D6C0-F3EE-4049-9296-4BA9C13103B1}" type="sibTrans" cxnId="{F247B947-6437-457F-839D-20CA172BB4B0}">
      <dgm:prSet/>
      <dgm:spPr/>
      <dgm:t>
        <a:bodyPr/>
        <a:lstStyle/>
        <a:p>
          <a:endParaRPr lang="en-US"/>
        </a:p>
      </dgm:t>
    </dgm:pt>
    <dgm:pt modelId="{A1FA2BF8-1D2D-47A4-B250-9A4C30795895}">
      <dgm:prSet/>
      <dgm:spPr/>
      <dgm:t>
        <a:bodyPr/>
        <a:lstStyle/>
        <a:p>
          <a:r>
            <a:rPr lang="ru-RU" dirty="0"/>
            <a:t>9. БНБ-Банк (коммерческий)  </a:t>
          </a:r>
          <a:endParaRPr lang="en-US" dirty="0"/>
        </a:p>
      </dgm:t>
    </dgm:pt>
    <dgm:pt modelId="{46397901-654E-429F-9BFC-5EEE3F67679D}" type="parTrans" cxnId="{2B00D1DB-0BBE-462D-9CEA-AF483B0DB769}">
      <dgm:prSet/>
      <dgm:spPr/>
      <dgm:t>
        <a:bodyPr/>
        <a:lstStyle/>
        <a:p>
          <a:endParaRPr lang="en-US"/>
        </a:p>
      </dgm:t>
    </dgm:pt>
    <dgm:pt modelId="{8ECDFEEE-8286-4D48-AE32-009EE8FBF232}" type="sibTrans" cxnId="{2B00D1DB-0BBE-462D-9CEA-AF483B0DB769}">
      <dgm:prSet/>
      <dgm:spPr/>
      <dgm:t>
        <a:bodyPr/>
        <a:lstStyle/>
        <a:p>
          <a:endParaRPr lang="en-US"/>
        </a:p>
      </dgm:t>
    </dgm:pt>
    <dgm:pt modelId="{6BB109F5-F588-4B28-B596-D6B423273527}">
      <dgm:prSet/>
      <dgm:spPr/>
      <dgm:t>
        <a:bodyPr/>
        <a:lstStyle/>
        <a:p>
          <a:r>
            <a:rPr lang="ru-RU" dirty="0"/>
            <a:t>10. </a:t>
          </a:r>
          <a:r>
            <a:rPr lang="ru-RU" dirty="0" err="1"/>
            <a:t>БелВЭБ</a:t>
          </a:r>
          <a:r>
            <a:rPr lang="ru-RU" dirty="0"/>
            <a:t> (российско-белорусский)  </a:t>
          </a:r>
          <a:endParaRPr lang="en-US" dirty="0"/>
        </a:p>
      </dgm:t>
    </dgm:pt>
    <dgm:pt modelId="{95EE2346-20E8-4425-987D-0DB22F00770E}" type="parTrans" cxnId="{2B924926-6C77-488D-B920-1D10F8B86707}">
      <dgm:prSet/>
      <dgm:spPr/>
      <dgm:t>
        <a:bodyPr/>
        <a:lstStyle/>
        <a:p>
          <a:endParaRPr lang="en-US"/>
        </a:p>
      </dgm:t>
    </dgm:pt>
    <dgm:pt modelId="{229DB9F5-75C8-4C70-A6B9-F8F48DD40622}" type="sibTrans" cxnId="{2B924926-6C77-488D-B920-1D10F8B86707}">
      <dgm:prSet/>
      <dgm:spPr/>
      <dgm:t>
        <a:bodyPr/>
        <a:lstStyle/>
        <a:p>
          <a:endParaRPr lang="en-US"/>
        </a:p>
      </dgm:t>
    </dgm:pt>
    <dgm:pt modelId="{E462A4BC-66BA-47BE-84CE-ED594938CBDB}">
      <dgm:prSet/>
      <dgm:spPr/>
      <dgm:t>
        <a:bodyPr/>
        <a:lstStyle/>
        <a:p>
          <a:r>
            <a:rPr lang="ru-RU" dirty="0"/>
            <a:t>11. РРБ-Банк (коммерческий) </a:t>
          </a:r>
          <a:endParaRPr lang="en-US" dirty="0"/>
        </a:p>
      </dgm:t>
    </dgm:pt>
    <dgm:pt modelId="{44CB05D7-209F-44E0-8D71-2CFE6B6E2DD4}" type="parTrans" cxnId="{2AD04D0B-790B-4512-9360-42EE14CCE09B}">
      <dgm:prSet/>
      <dgm:spPr/>
      <dgm:t>
        <a:bodyPr/>
        <a:lstStyle/>
        <a:p>
          <a:endParaRPr lang="en-US"/>
        </a:p>
      </dgm:t>
    </dgm:pt>
    <dgm:pt modelId="{27AC3BC6-2947-4D89-AF2B-87BFDC804B2A}" type="sibTrans" cxnId="{2AD04D0B-790B-4512-9360-42EE14CCE09B}">
      <dgm:prSet/>
      <dgm:spPr/>
      <dgm:t>
        <a:bodyPr/>
        <a:lstStyle/>
        <a:p>
          <a:endParaRPr lang="en-US"/>
        </a:p>
      </dgm:t>
    </dgm:pt>
    <dgm:pt modelId="{7CAF851B-D69D-48F1-AAAA-D237FD3C103B}" type="pres">
      <dgm:prSet presAssocID="{348FB2A4-9C39-4D08-8B6B-6BA6A6CF379A}" presName="diagram" presStyleCnt="0">
        <dgm:presLayoutVars>
          <dgm:dir/>
          <dgm:resizeHandles val="exact"/>
        </dgm:presLayoutVars>
      </dgm:prSet>
      <dgm:spPr/>
    </dgm:pt>
    <dgm:pt modelId="{C8C2CBB2-2280-43D6-8314-26B385B0FB0E}" type="pres">
      <dgm:prSet presAssocID="{7077FD47-CA83-439F-825F-CA326D7A83EE}" presName="node" presStyleLbl="node1" presStyleIdx="0" presStyleCnt="11">
        <dgm:presLayoutVars>
          <dgm:bulletEnabled val="1"/>
        </dgm:presLayoutVars>
      </dgm:prSet>
      <dgm:spPr/>
    </dgm:pt>
    <dgm:pt modelId="{79099B5A-F150-4469-B35A-0FDAC2A7E919}" type="pres">
      <dgm:prSet presAssocID="{59CFDD67-28FD-49E9-9BDB-770A353703FB}" presName="sibTrans" presStyleCnt="0"/>
      <dgm:spPr/>
    </dgm:pt>
    <dgm:pt modelId="{A27802D5-BDB9-4612-B403-5BD0AF7E3D8C}" type="pres">
      <dgm:prSet presAssocID="{551F0025-2AA7-4983-B20E-F651B3C2D9F1}" presName="node" presStyleLbl="node1" presStyleIdx="1" presStyleCnt="11">
        <dgm:presLayoutVars>
          <dgm:bulletEnabled val="1"/>
        </dgm:presLayoutVars>
      </dgm:prSet>
      <dgm:spPr/>
    </dgm:pt>
    <dgm:pt modelId="{14B2C405-EF4E-4189-B9EF-8137334E0CC3}" type="pres">
      <dgm:prSet presAssocID="{71BEDE5D-F67C-427F-ACF1-6BF8B72C01DB}" presName="sibTrans" presStyleCnt="0"/>
      <dgm:spPr/>
    </dgm:pt>
    <dgm:pt modelId="{D3236103-D6DD-4BE9-95D9-ECD54C76A171}" type="pres">
      <dgm:prSet presAssocID="{175CD9EB-031F-45E6-B6A8-9C68AECA522D}" presName="node" presStyleLbl="node1" presStyleIdx="2" presStyleCnt="11">
        <dgm:presLayoutVars>
          <dgm:bulletEnabled val="1"/>
        </dgm:presLayoutVars>
      </dgm:prSet>
      <dgm:spPr/>
    </dgm:pt>
    <dgm:pt modelId="{4AEE7BCD-BAAF-411D-8F0A-BB008DAFCB7C}" type="pres">
      <dgm:prSet presAssocID="{D1C7F85E-C34D-4E05-A54E-701F81302EA8}" presName="sibTrans" presStyleCnt="0"/>
      <dgm:spPr/>
    </dgm:pt>
    <dgm:pt modelId="{42A4845F-3010-45DB-8D8E-3A528E1F5C3A}" type="pres">
      <dgm:prSet presAssocID="{6EFB2EF6-2E60-4A72-AD58-FE0DB8B13F24}" presName="node" presStyleLbl="node1" presStyleIdx="3" presStyleCnt="11">
        <dgm:presLayoutVars>
          <dgm:bulletEnabled val="1"/>
        </dgm:presLayoutVars>
      </dgm:prSet>
      <dgm:spPr/>
    </dgm:pt>
    <dgm:pt modelId="{6DB249EB-026A-4B6A-B687-388C6380BDE0}" type="pres">
      <dgm:prSet presAssocID="{E360F4E8-7E62-4C2F-8542-D2E22622C2BC}" presName="sibTrans" presStyleCnt="0"/>
      <dgm:spPr/>
    </dgm:pt>
    <dgm:pt modelId="{F4ECE047-A380-4B33-BE87-B211AB62588C}" type="pres">
      <dgm:prSet presAssocID="{DB3ED5EB-FBFE-4AB4-AE6D-275E7F66B7E8}" presName="node" presStyleLbl="node1" presStyleIdx="4" presStyleCnt="11">
        <dgm:presLayoutVars>
          <dgm:bulletEnabled val="1"/>
        </dgm:presLayoutVars>
      </dgm:prSet>
      <dgm:spPr/>
    </dgm:pt>
    <dgm:pt modelId="{EECE5A1E-C116-46C3-BA88-63A3FBC2CD7C}" type="pres">
      <dgm:prSet presAssocID="{31754554-EA93-400E-A521-3C8FB4AFECA5}" presName="sibTrans" presStyleCnt="0"/>
      <dgm:spPr/>
    </dgm:pt>
    <dgm:pt modelId="{6A7F8D48-1E95-4AC8-9FDF-2BCA8F222EBB}" type="pres">
      <dgm:prSet presAssocID="{A617F3F0-0F06-4B37-A1BE-255723854BBC}" presName="node" presStyleLbl="node1" presStyleIdx="5" presStyleCnt="11">
        <dgm:presLayoutVars>
          <dgm:bulletEnabled val="1"/>
        </dgm:presLayoutVars>
      </dgm:prSet>
      <dgm:spPr/>
    </dgm:pt>
    <dgm:pt modelId="{0EBBF866-DD82-49E9-A6F4-E6DED00C413B}" type="pres">
      <dgm:prSet presAssocID="{9AAC8A58-F55A-42A7-AF6E-A1B792782CB6}" presName="sibTrans" presStyleCnt="0"/>
      <dgm:spPr/>
    </dgm:pt>
    <dgm:pt modelId="{CDCD0367-5457-4F0A-B2C6-7459CBD53797}" type="pres">
      <dgm:prSet presAssocID="{FDAF5A80-938E-41DC-9F6A-81579B9C7997}" presName="node" presStyleLbl="node1" presStyleIdx="6" presStyleCnt="11">
        <dgm:presLayoutVars>
          <dgm:bulletEnabled val="1"/>
        </dgm:presLayoutVars>
      </dgm:prSet>
      <dgm:spPr/>
    </dgm:pt>
    <dgm:pt modelId="{0C6EED48-F071-4372-91BE-F590BDE5815C}" type="pres">
      <dgm:prSet presAssocID="{1D358197-75D9-4422-818C-27898936CE12}" presName="sibTrans" presStyleCnt="0"/>
      <dgm:spPr/>
    </dgm:pt>
    <dgm:pt modelId="{94C4300F-1697-45D2-B49A-8ACAB3D5F6BD}" type="pres">
      <dgm:prSet presAssocID="{240AE5D0-2887-49B5-B0AB-94D567FD8488}" presName="node" presStyleLbl="node1" presStyleIdx="7" presStyleCnt="11">
        <dgm:presLayoutVars>
          <dgm:bulletEnabled val="1"/>
        </dgm:presLayoutVars>
      </dgm:prSet>
      <dgm:spPr/>
    </dgm:pt>
    <dgm:pt modelId="{D0E579A7-1A4E-4074-9884-83E65E362B9A}" type="pres">
      <dgm:prSet presAssocID="{DD62D6C0-F3EE-4049-9296-4BA9C13103B1}" presName="sibTrans" presStyleCnt="0"/>
      <dgm:spPr/>
    </dgm:pt>
    <dgm:pt modelId="{7F551FDE-16EE-42A0-A438-B4DAFCB9034D}" type="pres">
      <dgm:prSet presAssocID="{A1FA2BF8-1D2D-47A4-B250-9A4C30795895}" presName="node" presStyleLbl="node1" presStyleIdx="8" presStyleCnt="11">
        <dgm:presLayoutVars>
          <dgm:bulletEnabled val="1"/>
        </dgm:presLayoutVars>
      </dgm:prSet>
      <dgm:spPr/>
    </dgm:pt>
    <dgm:pt modelId="{699CDA53-7200-460A-AC4B-349ABB3C857A}" type="pres">
      <dgm:prSet presAssocID="{8ECDFEEE-8286-4D48-AE32-009EE8FBF232}" presName="sibTrans" presStyleCnt="0"/>
      <dgm:spPr/>
    </dgm:pt>
    <dgm:pt modelId="{76634931-4C62-45C5-B4B5-80B0DF34F8CA}" type="pres">
      <dgm:prSet presAssocID="{6BB109F5-F588-4B28-B596-D6B423273527}" presName="node" presStyleLbl="node1" presStyleIdx="9" presStyleCnt="11">
        <dgm:presLayoutVars>
          <dgm:bulletEnabled val="1"/>
        </dgm:presLayoutVars>
      </dgm:prSet>
      <dgm:spPr/>
    </dgm:pt>
    <dgm:pt modelId="{9F32525D-F976-4BC5-A283-5D42B29AFBA7}" type="pres">
      <dgm:prSet presAssocID="{229DB9F5-75C8-4C70-A6B9-F8F48DD40622}" presName="sibTrans" presStyleCnt="0"/>
      <dgm:spPr/>
    </dgm:pt>
    <dgm:pt modelId="{5BDD4797-E3B9-4141-8133-C47DCE05D7A0}" type="pres">
      <dgm:prSet presAssocID="{E462A4BC-66BA-47BE-84CE-ED594938CBD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D073D108-13ED-40E1-BD89-87DC15052C04}" type="presOf" srcId="{7077FD47-CA83-439F-825F-CA326D7A83EE}" destId="{C8C2CBB2-2280-43D6-8314-26B385B0FB0E}" srcOrd="0" destOrd="0" presId="urn:microsoft.com/office/officeart/2005/8/layout/default"/>
    <dgm:cxn modelId="{2AD04D0B-790B-4512-9360-42EE14CCE09B}" srcId="{348FB2A4-9C39-4D08-8B6B-6BA6A6CF379A}" destId="{E462A4BC-66BA-47BE-84CE-ED594938CBDB}" srcOrd="10" destOrd="0" parTransId="{44CB05D7-209F-44E0-8D71-2CFE6B6E2DD4}" sibTransId="{27AC3BC6-2947-4D89-AF2B-87BFDC804B2A}"/>
    <dgm:cxn modelId="{2B924926-6C77-488D-B920-1D10F8B86707}" srcId="{348FB2A4-9C39-4D08-8B6B-6BA6A6CF379A}" destId="{6BB109F5-F588-4B28-B596-D6B423273527}" srcOrd="9" destOrd="0" parTransId="{95EE2346-20E8-4425-987D-0DB22F00770E}" sibTransId="{229DB9F5-75C8-4C70-A6B9-F8F48DD40622}"/>
    <dgm:cxn modelId="{C1569832-C692-485C-9CE4-5E08150596DF}" srcId="{348FB2A4-9C39-4D08-8B6B-6BA6A6CF379A}" destId="{FDAF5A80-938E-41DC-9F6A-81579B9C7997}" srcOrd="6" destOrd="0" parTransId="{08CD16F9-2665-485F-93BE-4ADEFA1E8A82}" sibTransId="{1D358197-75D9-4422-818C-27898936CE12}"/>
    <dgm:cxn modelId="{ABEE7140-826C-4F9A-A99E-C564EA11DA47}" type="presOf" srcId="{6BB109F5-F588-4B28-B596-D6B423273527}" destId="{76634931-4C62-45C5-B4B5-80B0DF34F8CA}" srcOrd="0" destOrd="0" presId="urn:microsoft.com/office/officeart/2005/8/layout/default"/>
    <dgm:cxn modelId="{245A8040-E86E-4195-ADCE-F661862D48B1}" type="presOf" srcId="{FDAF5A80-938E-41DC-9F6A-81579B9C7997}" destId="{CDCD0367-5457-4F0A-B2C6-7459CBD53797}" srcOrd="0" destOrd="0" presId="urn:microsoft.com/office/officeart/2005/8/layout/default"/>
    <dgm:cxn modelId="{7F8EBB40-36C7-415C-A9DA-02E2B0D32EB1}" type="presOf" srcId="{240AE5D0-2887-49B5-B0AB-94D567FD8488}" destId="{94C4300F-1697-45D2-B49A-8ACAB3D5F6BD}" srcOrd="0" destOrd="0" presId="urn:microsoft.com/office/officeart/2005/8/layout/default"/>
    <dgm:cxn modelId="{CD3F8762-25FB-4414-AD6D-5E3768AA86A3}" srcId="{348FB2A4-9C39-4D08-8B6B-6BA6A6CF379A}" destId="{6EFB2EF6-2E60-4A72-AD58-FE0DB8B13F24}" srcOrd="3" destOrd="0" parTransId="{F8C5C99C-B24C-4E6C-B5E5-6D824026A279}" sibTransId="{E360F4E8-7E62-4C2F-8542-D2E22622C2BC}"/>
    <dgm:cxn modelId="{F247B947-6437-457F-839D-20CA172BB4B0}" srcId="{348FB2A4-9C39-4D08-8B6B-6BA6A6CF379A}" destId="{240AE5D0-2887-49B5-B0AB-94D567FD8488}" srcOrd="7" destOrd="0" parTransId="{B0BDB87B-55F9-43B1-B125-E67AF7D8067B}" sibTransId="{DD62D6C0-F3EE-4049-9296-4BA9C13103B1}"/>
    <dgm:cxn modelId="{A4B07D73-1B87-4D3D-A048-CEE74FAAF03F}" type="presOf" srcId="{A1FA2BF8-1D2D-47A4-B250-9A4C30795895}" destId="{7F551FDE-16EE-42A0-A438-B4DAFCB9034D}" srcOrd="0" destOrd="0" presId="urn:microsoft.com/office/officeart/2005/8/layout/default"/>
    <dgm:cxn modelId="{E40AA075-A7C1-475B-BB08-0A935454057D}" type="presOf" srcId="{175CD9EB-031F-45E6-B6A8-9C68AECA522D}" destId="{D3236103-D6DD-4BE9-95D9-ECD54C76A171}" srcOrd="0" destOrd="0" presId="urn:microsoft.com/office/officeart/2005/8/layout/default"/>
    <dgm:cxn modelId="{79753086-CA8C-423B-AB27-959543945206}" srcId="{348FB2A4-9C39-4D08-8B6B-6BA6A6CF379A}" destId="{551F0025-2AA7-4983-B20E-F651B3C2D9F1}" srcOrd="1" destOrd="0" parTransId="{E80B529D-6FCC-4D67-98EC-8B1059F0A73B}" sibTransId="{71BEDE5D-F67C-427F-ACF1-6BF8B72C01DB}"/>
    <dgm:cxn modelId="{CC9102A1-4439-4048-A400-CEBAB35F39F6}" type="presOf" srcId="{551F0025-2AA7-4983-B20E-F651B3C2D9F1}" destId="{A27802D5-BDB9-4612-B403-5BD0AF7E3D8C}" srcOrd="0" destOrd="0" presId="urn:microsoft.com/office/officeart/2005/8/layout/default"/>
    <dgm:cxn modelId="{3909F3A3-9216-44E2-B126-9FAF89364E7C}" type="presOf" srcId="{DB3ED5EB-FBFE-4AB4-AE6D-275E7F66B7E8}" destId="{F4ECE047-A380-4B33-BE87-B211AB62588C}" srcOrd="0" destOrd="0" presId="urn:microsoft.com/office/officeart/2005/8/layout/default"/>
    <dgm:cxn modelId="{7937A5B4-7C98-4660-B642-5B1E353857C9}" type="presOf" srcId="{348FB2A4-9C39-4D08-8B6B-6BA6A6CF379A}" destId="{7CAF851B-D69D-48F1-AAAA-D237FD3C103B}" srcOrd="0" destOrd="0" presId="urn:microsoft.com/office/officeart/2005/8/layout/default"/>
    <dgm:cxn modelId="{FD7CCFC7-BC41-46CA-93FA-4DA34A967767}" srcId="{348FB2A4-9C39-4D08-8B6B-6BA6A6CF379A}" destId="{DB3ED5EB-FBFE-4AB4-AE6D-275E7F66B7E8}" srcOrd="4" destOrd="0" parTransId="{501ADBB3-6207-4B5D-863D-199609051672}" sibTransId="{31754554-EA93-400E-A521-3C8FB4AFECA5}"/>
    <dgm:cxn modelId="{F70E67CB-D922-4E59-8BDE-FBD7AB84DEA6}" type="presOf" srcId="{A617F3F0-0F06-4B37-A1BE-255723854BBC}" destId="{6A7F8D48-1E95-4AC8-9FDF-2BCA8F222EBB}" srcOrd="0" destOrd="0" presId="urn:microsoft.com/office/officeart/2005/8/layout/default"/>
    <dgm:cxn modelId="{70B0B4CB-633F-4F4E-9A4F-99B2AA69B08A}" srcId="{348FB2A4-9C39-4D08-8B6B-6BA6A6CF379A}" destId="{A617F3F0-0F06-4B37-A1BE-255723854BBC}" srcOrd="5" destOrd="0" parTransId="{2FA5DC4A-7E4C-4C25-B507-4F2F79749562}" sibTransId="{9AAC8A58-F55A-42A7-AF6E-A1B792782CB6}"/>
    <dgm:cxn modelId="{2B00D1DB-0BBE-462D-9CEA-AF483B0DB769}" srcId="{348FB2A4-9C39-4D08-8B6B-6BA6A6CF379A}" destId="{A1FA2BF8-1D2D-47A4-B250-9A4C30795895}" srcOrd="8" destOrd="0" parTransId="{46397901-654E-429F-9BFC-5EEE3F67679D}" sibTransId="{8ECDFEEE-8286-4D48-AE32-009EE8FBF232}"/>
    <dgm:cxn modelId="{46DD2AEB-F939-43CB-9F7B-DC58728F40C8}" type="presOf" srcId="{6EFB2EF6-2E60-4A72-AD58-FE0DB8B13F24}" destId="{42A4845F-3010-45DB-8D8E-3A528E1F5C3A}" srcOrd="0" destOrd="0" presId="urn:microsoft.com/office/officeart/2005/8/layout/default"/>
    <dgm:cxn modelId="{B1044FF0-8DAB-4CC8-B504-107AAE9CDBD0}" type="presOf" srcId="{E462A4BC-66BA-47BE-84CE-ED594938CBDB}" destId="{5BDD4797-E3B9-4141-8133-C47DCE05D7A0}" srcOrd="0" destOrd="0" presId="urn:microsoft.com/office/officeart/2005/8/layout/default"/>
    <dgm:cxn modelId="{92EA8BF1-6098-4ADB-B35D-0F48FD640453}" srcId="{348FB2A4-9C39-4D08-8B6B-6BA6A6CF379A}" destId="{7077FD47-CA83-439F-825F-CA326D7A83EE}" srcOrd="0" destOrd="0" parTransId="{FAB9CBAF-CC45-459F-B0A0-38FBB118F9E9}" sibTransId="{59CFDD67-28FD-49E9-9BDB-770A353703FB}"/>
    <dgm:cxn modelId="{9D04E3FF-9CFD-4BAF-8A86-60387B880837}" srcId="{348FB2A4-9C39-4D08-8B6B-6BA6A6CF379A}" destId="{175CD9EB-031F-45E6-B6A8-9C68AECA522D}" srcOrd="2" destOrd="0" parTransId="{88A6D986-F5B5-44A5-9029-FBFFB6049C4A}" sibTransId="{D1C7F85E-C34D-4E05-A54E-701F81302EA8}"/>
    <dgm:cxn modelId="{484FB3BE-3278-4F7E-B801-7C4FB0213EE6}" type="presParOf" srcId="{7CAF851B-D69D-48F1-AAAA-D237FD3C103B}" destId="{C8C2CBB2-2280-43D6-8314-26B385B0FB0E}" srcOrd="0" destOrd="0" presId="urn:microsoft.com/office/officeart/2005/8/layout/default"/>
    <dgm:cxn modelId="{6C6F9DA2-FEF3-4B79-8F9A-67BD033110C3}" type="presParOf" srcId="{7CAF851B-D69D-48F1-AAAA-D237FD3C103B}" destId="{79099B5A-F150-4469-B35A-0FDAC2A7E919}" srcOrd="1" destOrd="0" presId="urn:microsoft.com/office/officeart/2005/8/layout/default"/>
    <dgm:cxn modelId="{55FC6556-58BD-494E-8D72-9E4D0BC1DD92}" type="presParOf" srcId="{7CAF851B-D69D-48F1-AAAA-D237FD3C103B}" destId="{A27802D5-BDB9-4612-B403-5BD0AF7E3D8C}" srcOrd="2" destOrd="0" presId="urn:microsoft.com/office/officeart/2005/8/layout/default"/>
    <dgm:cxn modelId="{97599B68-C702-4123-A053-9FC77C9AC991}" type="presParOf" srcId="{7CAF851B-D69D-48F1-AAAA-D237FD3C103B}" destId="{14B2C405-EF4E-4189-B9EF-8137334E0CC3}" srcOrd="3" destOrd="0" presId="urn:microsoft.com/office/officeart/2005/8/layout/default"/>
    <dgm:cxn modelId="{17C0C5AA-96C2-4CCD-A86B-62AF2307977A}" type="presParOf" srcId="{7CAF851B-D69D-48F1-AAAA-D237FD3C103B}" destId="{D3236103-D6DD-4BE9-95D9-ECD54C76A171}" srcOrd="4" destOrd="0" presId="urn:microsoft.com/office/officeart/2005/8/layout/default"/>
    <dgm:cxn modelId="{620BC1E7-16FF-4377-BC81-EF3AF9888703}" type="presParOf" srcId="{7CAF851B-D69D-48F1-AAAA-D237FD3C103B}" destId="{4AEE7BCD-BAAF-411D-8F0A-BB008DAFCB7C}" srcOrd="5" destOrd="0" presId="urn:microsoft.com/office/officeart/2005/8/layout/default"/>
    <dgm:cxn modelId="{4911D900-3344-407C-9EAB-9A88DA105212}" type="presParOf" srcId="{7CAF851B-D69D-48F1-AAAA-D237FD3C103B}" destId="{42A4845F-3010-45DB-8D8E-3A528E1F5C3A}" srcOrd="6" destOrd="0" presId="urn:microsoft.com/office/officeart/2005/8/layout/default"/>
    <dgm:cxn modelId="{BB6A06A3-88BB-49A1-B92C-073D2096BF74}" type="presParOf" srcId="{7CAF851B-D69D-48F1-AAAA-D237FD3C103B}" destId="{6DB249EB-026A-4B6A-B687-388C6380BDE0}" srcOrd="7" destOrd="0" presId="urn:microsoft.com/office/officeart/2005/8/layout/default"/>
    <dgm:cxn modelId="{6DBA30C0-BAA7-417D-B628-794FEBA9ED0C}" type="presParOf" srcId="{7CAF851B-D69D-48F1-AAAA-D237FD3C103B}" destId="{F4ECE047-A380-4B33-BE87-B211AB62588C}" srcOrd="8" destOrd="0" presId="urn:microsoft.com/office/officeart/2005/8/layout/default"/>
    <dgm:cxn modelId="{88B59E4F-7518-4BA5-A8D7-F5911D39C9EC}" type="presParOf" srcId="{7CAF851B-D69D-48F1-AAAA-D237FD3C103B}" destId="{EECE5A1E-C116-46C3-BA88-63A3FBC2CD7C}" srcOrd="9" destOrd="0" presId="urn:microsoft.com/office/officeart/2005/8/layout/default"/>
    <dgm:cxn modelId="{47FEDAD8-C975-4FEB-9817-95C66034B790}" type="presParOf" srcId="{7CAF851B-D69D-48F1-AAAA-D237FD3C103B}" destId="{6A7F8D48-1E95-4AC8-9FDF-2BCA8F222EBB}" srcOrd="10" destOrd="0" presId="urn:microsoft.com/office/officeart/2005/8/layout/default"/>
    <dgm:cxn modelId="{D931071D-E8D9-4BC3-BEB8-5C6B98D2847C}" type="presParOf" srcId="{7CAF851B-D69D-48F1-AAAA-D237FD3C103B}" destId="{0EBBF866-DD82-49E9-A6F4-E6DED00C413B}" srcOrd="11" destOrd="0" presId="urn:microsoft.com/office/officeart/2005/8/layout/default"/>
    <dgm:cxn modelId="{DA8D586B-2A59-4F8F-BE0B-A9DE1A5211E0}" type="presParOf" srcId="{7CAF851B-D69D-48F1-AAAA-D237FD3C103B}" destId="{CDCD0367-5457-4F0A-B2C6-7459CBD53797}" srcOrd="12" destOrd="0" presId="urn:microsoft.com/office/officeart/2005/8/layout/default"/>
    <dgm:cxn modelId="{2CCE76FA-C5DF-4F04-8201-188604E86D92}" type="presParOf" srcId="{7CAF851B-D69D-48F1-AAAA-D237FD3C103B}" destId="{0C6EED48-F071-4372-91BE-F590BDE5815C}" srcOrd="13" destOrd="0" presId="urn:microsoft.com/office/officeart/2005/8/layout/default"/>
    <dgm:cxn modelId="{9D049E6F-DA42-4217-96F2-167C15D4433B}" type="presParOf" srcId="{7CAF851B-D69D-48F1-AAAA-D237FD3C103B}" destId="{94C4300F-1697-45D2-B49A-8ACAB3D5F6BD}" srcOrd="14" destOrd="0" presId="urn:microsoft.com/office/officeart/2005/8/layout/default"/>
    <dgm:cxn modelId="{55C50A39-CF15-44C9-B93F-4736ADA39A35}" type="presParOf" srcId="{7CAF851B-D69D-48F1-AAAA-D237FD3C103B}" destId="{D0E579A7-1A4E-4074-9884-83E65E362B9A}" srcOrd="15" destOrd="0" presId="urn:microsoft.com/office/officeart/2005/8/layout/default"/>
    <dgm:cxn modelId="{AEBBC633-001B-4716-8F29-7C1A6B2210E3}" type="presParOf" srcId="{7CAF851B-D69D-48F1-AAAA-D237FD3C103B}" destId="{7F551FDE-16EE-42A0-A438-B4DAFCB9034D}" srcOrd="16" destOrd="0" presId="urn:microsoft.com/office/officeart/2005/8/layout/default"/>
    <dgm:cxn modelId="{A1565804-E750-4972-8065-E33C5B98064D}" type="presParOf" srcId="{7CAF851B-D69D-48F1-AAAA-D237FD3C103B}" destId="{699CDA53-7200-460A-AC4B-349ABB3C857A}" srcOrd="17" destOrd="0" presId="urn:microsoft.com/office/officeart/2005/8/layout/default"/>
    <dgm:cxn modelId="{27C8C91E-7451-4F0C-B7C5-52D5BE479D39}" type="presParOf" srcId="{7CAF851B-D69D-48F1-AAAA-D237FD3C103B}" destId="{76634931-4C62-45C5-B4B5-80B0DF34F8CA}" srcOrd="18" destOrd="0" presId="urn:microsoft.com/office/officeart/2005/8/layout/default"/>
    <dgm:cxn modelId="{C888A3B8-4713-4932-8615-2F60F7813E6D}" type="presParOf" srcId="{7CAF851B-D69D-48F1-AAAA-D237FD3C103B}" destId="{9F32525D-F976-4BC5-A283-5D42B29AFBA7}" srcOrd="19" destOrd="0" presId="urn:microsoft.com/office/officeart/2005/8/layout/default"/>
    <dgm:cxn modelId="{DE6B0415-9D6B-43B7-A234-2AA6341E86E8}" type="presParOf" srcId="{7CAF851B-D69D-48F1-AAAA-D237FD3C103B}" destId="{5BDD4797-E3B9-4141-8133-C47DCE05D7A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0BA90-5C11-4CBE-B934-203B3962DE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042FCC-45B0-4DB7-B857-FC4E6F3A6F94}">
      <dgm:prSet/>
      <dgm:spPr/>
      <dgm:t>
        <a:bodyPr/>
        <a:lstStyle/>
        <a:p>
          <a:r>
            <a:rPr lang="ru-RU"/>
            <a:t>- Процентная ставка: Доходность по вкладам (в BYN, USD, EUR).  </a:t>
          </a:r>
          <a:endParaRPr lang="en-US"/>
        </a:p>
      </dgm:t>
    </dgm:pt>
    <dgm:pt modelId="{85D077E7-4309-4B8B-A676-16B36DE9E9CA}" type="parTrans" cxnId="{8D3C3717-CB57-4279-B353-897ADA400E16}">
      <dgm:prSet/>
      <dgm:spPr/>
      <dgm:t>
        <a:bodyPr/>
        <a:lstStyle/>
        <a:p>
          <a:endParaRPr lang="en-US"/>
        </a:p>
      </dgm:t>
    </dgm:pt>
    <dgm:pt modelId="{BECDFC68-194D-4B49-BA32-367B48650CC6}" type="sibTrans" cxnId="{8D3C3717-CB57-4279-B353-897ADA400E16}">
      <dgm:prSet/>
      <dgm:spPr/>
      <dgm:t>
        <a:bodyPr/>
        <a:lstStyle/>
        <a:p>
          <a:endParaRPr lang="en-US"/>
        </a:p>
      </dgm:t>
    </dgm:pt>
    <dgm:pt modelId="{619B571B-A6F0-481A-8299-1AD1C6F09F2E}">
      <dgm:prSet/>
      <dgm:spPr/>
      <dgm:t>
        <a:bodyPr/>
        <a:lstStyle/>
        <a:p>
          <a:r>
            <a:rPr lang="ru-RU"/>
            <a:t>- Надежность: Государственные банки считаются более стабильными.  </a:t>
          </a:r>
          <a:endParaRPr lang="en-US"/>
        </a:p>
      </dgm:t>
    </dgm:pt>
    <dgm:pt modelId="{6DC6981F-7871-46BB-BF6A-B991D168FD0B}" type="parTrans" cxnId="{EAC591F9-C4F8-4C66-9101-63910DB50025}">
      <dgm:prSet/>
      <dgm:spPr/>
      <dgm:t>
        <a:bodyPr/>
        <a:lstStyle/>
        <a:p>
          <a:endParaRPr lang="en-US"/>
        </a:p>
      </dgm:t>
    </dgm:pt>
    <dgm:pt modelId="{E628077D-160D-4D43-B91F-7AC76556DEC2}" type="sibTrans" cxnId="{EAC591F9-C4F8-4C66-9101-63910DB50025}">
      <dgm:prSet/>
      <dgm:spPr/>
      <dgm:t>
        <a:bodyPr/>
        <a:lstStyle/>
        <a:p>
          <a:endParaRPr lang="en-US"/>
        </a:p>
      </dgm:t>
    </dgm:pt>
    <dgm:pt modelId="{C0D2C830-6B65-41EE-83CB-3FD0CF584061}">
      <dgm:prSet/>
      <dgm:spPr/>
      <dgm:t>
        <a:bodyPr/>
        <a:lstStyle/>
        <a:p>
          <a:r>
            <a:rPr lang="ru-RU"/>
            <a:t>- Условия: Минимальная сумма, сроки, возможность пополнения/снятия, капитализация процентов.  </a:t>
          </a:r>
          <a:endParaRPr lang="en-US"/>
        </a:p>
      </dgm:t>
    </dgm:pt>
    <dgm:pt modelId="{0AA59362-8735-461F-A595-79D9BA713928}" type="parTrans" cxnId="{1FEAEA86-674F-4666-8EA7-F498A41039B2}">
      <dgm:prSet/>
      <dgm:spPr/>
      <dgm:t>
        <a:bodyPr/>
        <a:lstStyle/>
        <a:p>
          <a:endParaRPr lang="en-US"/>
        </a:p>
      </dgm:t>
    </dgm:pt>
    <dgm:pt modelId="{2A9AD1A9-3177-4BE5-B45E-05E42F8880A0}" type="sibTrans" cxnId="{1FEAEA86-674F-4666-8EA7-F498A41039B2}">
      <dgm:prSet/>
      <dgm:spPr/>
      <dgm:t>
        <a:bodyPr/>
        <a:lstStyle/>
        <a:p>
          <a:endParaRPr lang="en-US"/>
        </a:p>
      </dgm:t>
    </dgm:pt>
    <dgm:pt modelId="{D426D87E-D3F1-42DE-9A9A-D70B386833A5}">
      <dgm:prSet/>
      <dgm:spPr/>
      <dgm:t>
        <a:bodyPr/>
        <a:lstStyle/>
        <a:p>
          <a:r>
            <a:rPr lang="ru-RU"/>
            <a:t>- Онлайн-сервисы: Мобильное приложение, интернет-банкинг.  </a:t>
          </a:r>
          <a:endParaRPr lang="en-US"/>
        </a:p>
      </dgm:t>
    </dgm:pt>
    <dgm:pt modelId="{DA2B83F0-4829-4918-9D49-DE74BCF1018A}" type="parTrans" cxnId="{6477073F-D9C7-4B06-877C-1587A51111CE}">
      <dgm:prSet/>
      <dgm:spPr/>
      <dgm:t>
        <a:bodyPr/>
        <a:lstStyle/>
        <a:p>
          <a:endParaRPr lang="en-US"/>
        </a:p>
      </dgm:t>
    </dgm:pt>
    <dgm:pt modelId="{3AD0EB42-88F3-4CF3-A77A-B47450289D3C}" type="sibTrans" cxnId="{6477073F-D9C7-4B06-877C-1587A51111CE}">
      <dgm:prSet/>
      <dgm:spPr/>
      <dgm:t>
        <a:bodyPr/>
        <a:lstStyle/>
        <a:p>
          <a:endParaRPr lang="en-US"/>
        </a:p>
      </dgm:t>
    </dgm:pt>
    <dgm:pt modelId="{2D3ADAFF-9B3E-4DA4-B61A-9BA9A3E2F12C}">
      <dgm:prSet/>
      <dgm:spPr/>
      <dgm:t>
        <a:bodyPr/>
        <a:lstStyle/>
        <a:p>
          <a:r>
            <a:rPr lang="ru-RU"/>
            <a:t>- Страхование вкладов: Участие в системе гарантированного возмещения (до 10 000 BYN). </a:t>
          </a:r>
          <a:endParaRPr lang="en-US"/>
        </a:p>
      </dgm:t>
    </dgm:pt>
    <dgm:pt modelId="{1830B3B2-00F3-4F91-AE3F-D3D8EF13B623}" type="parTrans" cxnId="{3A372DC3-2A76-4792-AD40-2F2417B583A1}">
      <dgm:prSet/>
      <dgm:spPr/>
      <dgm:t>
        <a:bodyPr/>
        <a:lstStyle/>
        <a:p>
          <a:endParaRPr lang="en-US"/>
        </a:p>
      </dgm:t>
    </dgm:pt>
    <dgm:pt modelId="{AD2B0C2B-4A42-4571-ABA2-FDAB2301B323}" type="sibTrans" cxnId="{3A372DC3-2A76-4792-AD40-2F2417B583A1}">
      <dgm:prSet/>
      <dgm:spPr/>
      <dgm:t>
        <a:bodyPr/>
        <a:lstStyle/>
        <a:p>
          <a:endParaRPr lang="en-US"/>
        </a:p>
      </dgm:t>
    </dgm:pt>
    <dgm:pt modelId="{8F985BC3-CF28-42D7-8D41-32EF7F04ECFC}" type="pres">
      <dgm:prSet presAssocID="{37B0BA90-5C11-4CBE-B934-203B3962DE81}" presName="linear" presStyleCnt="0">
        <dgm:presLayoutVars>
          <dgm:animLvl val="lvl"/>
          <dgm:resizeHandles val="exact"/>
        </dgm:presLayoutVars>
      </dgm:prSet>
      <dgm:spPr/>
    </dgm:pt>
    <dgm:pt modelId="{C0CE8738-8E53-4D64-A0BF-537D494763D2}" type="pres">
      <dgm:prSet presAssocID="{6B042FCC-45B0-4DB7-B857-FC4E6F3A6F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D71927B-7615-4B44-8BB4-63F9BA1CFEC7}" type="pres">
      <dgm:prSet presAssocID="{BECDFC68-194D-4B49-BA32-367B48650CC6}" presName="spacer" presStyleCnt="0"/>
      <dgm:spPr/>
    </dgm:pt>
    <dgm:pt modelId="{ED352964-9730-4FCD-8ACD-E4DD3B67DDD0}" type="pres">
      <dgm:prSet presAssocID="{619B571B-A6F0-481A-8299-1AD1C6F09F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86AAC8-1760-47B7-A612-FA1673C0AACC}" type="pres">
      <dgm:prSet presAssocID="{E628077D-160D-4D43-B91F-7AC76556DEC2}" presName="spacer" presStyleCnt="0"/>
      <dgm:spPr/>
    </dgm:pt>
    <dgm:pt modelId="{1705CF10-C3C7-4961-B560-B26EAECB21C7}" type="pres">
      <dgm:prSet presAssocID="{C0D2C830-6B65-41EE-83CB-3FD0CF58406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730250-6511-4F7A-8C2B-55B921E6CC36}" type="pres">
      <dgm:prSet presAssocID="{2A9AD1A9-3177-4BE5-B45E-05E42F8880A0}" presName="spacer" presStyleCnt="0"/>
      <dgm:spPr/>
    </dgm:pt>
    <dgm:pt modelId="{15065946-4809-4E46-B6CE-E5A3E4B4F2BF}" type="pres">
      <dgm:prSet presAssocID="{D426D87E-D3F1-42DE-9A9A-D70B386833A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6C44F7-385D-4155-ACB1-30D3AD34B446}" type="pres">
      <dgm:prSet presAssocID="{3AD0EB42-88F3-4CF3-A77A-B47450289D3C}" presName="spacer" presStyleCnt="0"/>
      <dgm:spPr/>
    </dgm:pt>
    <dgm:pt modelId="{57A9C4F4-7FF1-485A-8269-DAC9ED2053E8}" type="pres">
      <dgm:prSet presAssocID="{2D3ADAFF-9B3E-4DA4-B61A-9BA9A3E2F1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4620406-F85C-4FC1-B4EE-B5E80A547F1F}" type="presOf" srcId="{D426D87E-D3F1-42DE-9A9A-D70B386833A5}" destId="{15065946-4809-4E46-B6CE-E5A3E4B4F2BF}" srcOrd="0" destOrd="0" presId="urn:microsoft.com/office/officeart/2005/8/layout/vList2"/>
    <dgm:cxn modelId="{0F3E4C15-B805-4FE7-B095-30A3120E3005}" type="presOf" srcId="{C0D2C830-6B65-41EE-83CB-3FD0CF584061}" destId="{1705CF10-C3C7-4961-B560-B26EAECB21C7}" srcOrd="0" destOrd="0" presId="urn:microsoft.com/office/officeart/2005/8/layout/vList2"/>
    <dgm:cxn modelId="{8D3C3717-CB57-4279-B353-897ADA400E16}" srcId="{37B0BA90-5C11-4CBE-B934-203B3962DE81}" destId="{6B042FCC-45B0-4DB7-B857-FC4E6F3A6F94}" srcOrd="0" destOrd="0" parTransId="{85D077E7-4309-4B8B-A676-16B36DE9E9CA}" sibTransId="{BECDFC68-194D-4B49-BA32-367B48650CC6}"/>
    <dgm:cxn modelId="{0C8D9B19-456B-465D-B0A2-57B72119BDC8}" type="presOf" srcId="{37B0BA90-5C11-4CBE-B934-203B3962DE81}" destId="{8F985BC3-CF28-42D7-8D41-32EF7F04ECFC}" srcOrd="0" destOrd="0" presId="urn:microsoft.com/office/officeart/2005/8/layout/vList2"/>
    <dgm:cxn modelId="{C096A736-6731-4566-BA5D-DAADEB0ACDBD}" type="presOf" srcId="{6B042FCC-45B0-4DB7-B857-FC4E6F3A6F94}" destId="{C0CE8738-8E53-4D64-A0BF-537D494763D2}" srcOrd="0" destOrd="0" presId="urn:microsoft.com/office/officeart/2005/8/layout/vList2"/>
    <dgm:cxn modelId="{0BCBD63D-2103-4B8E-B210-921C1BBE3492}" type="presOf" srcId="{619B571B-A6F0-481A-8299-1AD1C6F09F2E}" destId="{ED352964-9730-4FCD-8ACD-E4DD3B67DDD0}" srcOrd="0" destOrd="0" presId="urn:microsoft.com/office/officeart/2005/8/layout/vList2"/>
    <dgm:cxn modelId="{6477073F-D9C7-4B06-877C-1587A51111CE}" srcId="{37B0BA90-5C11-4CBE-B934-203B3962DE81}" destId="{D426D87E-D3F1-42DE-9A9A-D70B386833A5}" srcOrd="3" destOrd="0" parTransId="{DA2B83F0-4829-4918-9D49-DE74BCF1018A}" sibTransId="{3AD0EB42-88F3-4CF3-A77A-B47450289D3C}"/>
    <dgm:cxn modelId="{28FC8F6B-3386-4E25-82BE-FD8977346F54}" type="presOf" srcId="{2D3ADAFF-9B3E-4DA4-B61A-9BA9A3E2F12C}" destId="{57A9C4F4-7FF1-485A-8269-DAC9ED2053E8}" srcOrd="0" destOrd="0" presId="urn:microsoft.com/office/officeart/2005/8/layout/vList2"/>
    <dgm:cxn modelId="{1FEAEA86-674F-4666-8EA7-F498A41039B2}" srcId="{37B0BA90-5C11-4CBE-B934-203B3962DE81}" destId="{C0D2C830-6B65-41EE-83CB-3FD0CF584061}" srcOrd="2" destOrd="0" parTransId="{0AA59362-8735-461F-A595-79D9BA713928}" sibTransId="{2A9AD1A9-3177-4BE5-B45E-05E42F8880A0}"/>
    <dgm:cxn modelId="{3A372DC3-2A76-4792-AD40-2F2417B583A1}" srcId="{37B0BA90-5C11-4CBE-B934-203B3962DE81}" destId="{2D3ADAFF-9B3E-4DA4-B61A-9BA9A3E2F12C}" srcOrd="4" destOrd="0" parTransId="{1830B3B2-00F3-4F91-AE3F-D3D8EF13B623}" sibTransId="{AD2B0C2B-4A42-4571-ABA2-FDAB2301B323}"/>
    <dgm:cxn modelId="{EAC591F9-C4F8-4C66-9101-63910DB50025}" srcId="{37B0BA90-5C11-4CBE-B934-203B3962DE81}" destId="{619B571B-A6F0-481A-8299-1AD1C6F09F2E}" srcOrd="1" destOrd="0" parTransId="{6DC6981F-7871-46BB-BF6A-B991D168FD0B}" sibTransId="{E628077D-160D-4D43-B91F-7AC76556DEC2}"/>
    <dgm:cxn modelId="{95DC28F5-1719-4D34-AB90-D0322D1EB35A}" type="presParOf" srcId="{8F985BC3-CF28-42D7-8D41-32EF7F04ECFC}" destId="{C0CE8738-8E53-4D64-A0BF-537D494763D2}" srcOrd="0" destOrd="0" presId="urn:microsoft.com/office/officeart/2005/8/layout/vList2"/>
    <dgm:cxn modelId="{94FB2642-2722-43DF-9222-95DB6CFE1F5A}" type="presParOf" srcId="{8F985BC3-CF28-42D7-8D41-32EF7F04ECFC}" destId="{CD71927B-7615-4B44-8BB4-63F9BA1CFEC7}" srcOrd="1" destOrd="0" presId="urn:microsoft.com/office/officeart/2005/8/layout/vList2"/>
    <dgm:cxn modelId="{A581C0B5-48D4-47F9-9F00-4667967CDDA2}" type="presParOf" srcId="{8F985BC3-CF28-42D7-8D41-32EF7F04ECFC}" destId="{ED352964-9730-4FCD-8ACD-E4DD3B67DDD0}" srcOrd="2" destOrd="0" presId="urn:microsoft.com/office/officeart/2005/8/layout/vList2"/>
    <dgm:cxn modelId="{CA6C6062-F1C5-4D8E-AB40-04A53AEB979B}" type="presParOf" srcId="{8F985BC3-CF28-42D7-8D41-32EF7F04ECFC}" destId="{7586AAC8-1760-47B7-A612-FA1673C0AACC}" srcOrd="3" destOrd="0" presId="urn:microsoft.com/office/officeart/2005/8/layout/vList2"/>
    <dgm:cxn modelId="{498CECD5-70F6-48F4-B686-101D53386CED}" type="presParOf" srcId="{8F985BC3-CF28-42D7-8D41-32EF7F04ECFC}" destId="{1705CF10-C3C7-4961-B560-B26EAECB21C7}" srcOrd="4" destOrd="0" presId="urn:microsoft.com/office/officeart/2005/8/layout/vList2"/>
    <dgm:cxn modelId="{AE902755-95ED-4166-B1E8-7BBA9330E391}" type="presParOf" srcId="{8F985BC3-CF28-42D7-8D41-32EF7F04ECFC}" destId="{DA730250-6511-4F7A-8C2B-55B921E6CC36}" srcOrd="5" destOrd="0" presId="urn:microsoft.com/office/officeart/2005/8/layout/vList2"/>
    <dgm:cxn modelId="{C15398F1-C0F6-4931-BC7F-0410111CAD99}" type="presParOf" srcId="{8F985BC3-CF28-42D7-8D41-32EF7F04ECFC}" destId="{15065946-4809-4E46-B6CE-E5A3E4B4F2BF}" srcOrd="6" destOrd="0" presId="urn:microsoft.com/office/officeart/2005/8/layout/vList2"/>
    <dgm:cxn modelId="{D9724DF5-4CF8-4366-84FF-DD716E96FE35}" type="presParOf" srcId="{8F985BC3-CF28-42D7-8D41-32EF7F04ECFC}" destId="{5E6C44F7-385D-4155-ACB1-30D3AD34B446}" srcOrd="7" destOrd="0" presId="urn:microsoft.com/office/officeart/2005/8/layout/vList2"/>
    <dgm:cxn modelId="{D842E016-A2D2-4282-9344-39EC48017A24}" type="presParOf" srcId="{8F985BC3-CF28-42D7-8D41-32EF7F04ECFC}" destId="{57A9C4F4-7FF1-485A-8269-DAC9ED2053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10973-7DC2-46D6-B50E-28B6F79875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96592D8-DB5F-4F59-B121-B0B28980F217}">
      <dgm:prSet/>
      <dgm:spPr/>
      <dgm:t>
        <a:bodyPr/>
        <a:lstStyle/>
        <a:p>
          <a:r>
            <a:rPr lang="ru-RU" dirty="0"/>
            <a:t>Плюсы:  </a:t>
          </a:r>
          <a:endParaRPr lang="en-US" dirty="0"/>
        </a:p>
      </dgm:t>
    </dgm:pt>
    <dgm:pt modelId="{D061A794-A6C4-4227-A44F-39CEAC95EA5B}" type="parTrans" cxnId="{FBF0C200-25C6-4764-8171-C3EB3F12FF01}">
      <dgm:prSet/>
      <dgm:spPr/>
      <dgm:t>
        <a:bodyPr/>
        <a:lstStyle/>
        <a:p>
          <a:endParaRPr lang="en-US"/>
        </a:p>
      </dgm:t>
    </dgm:pt>
    <dgm:pt modelId="{D2930643-D345-4643-9927-A38D98E4E0EB}" type="sibTrans" cxnId="{FBF0C200-25C6-4764-8171-C3EB3F12FF01}">
      <dgm:prSet/>
      <dgm:spPr/>
      <dgm:t>
        <a:bodyPr/>
        <a:lstStyle/>
        <a:p>
          <a:endParaRPr lang="en-US"/>
        </a:p>
      </dgm:t>
    </dgm:pt>
    <dgm:pt modelId="{E886C4A6-5B5C-4DC3-AB82-4A7DC798ECE6}">
      <dgm:prSet/>
      <dgm:spPr/>
      <dgm:t>
        <a:bodyPr/>
        <a:lstStyle/>
        <a:p>
          <a:r>
            <a:rPr lang="ru-RU"/>
            <a:t>- Самый крупный государственный банк (высокая надежность).  </a:t>
          </a:r>
          <a:endParaRPr lang="en-US"/>
        </a:p>
      </dgm:t>
    </dgm:pt>
    <dgm:pt modelId="{8AE83A0D-2EBE-4D25-A4EF-5C1EB662C254}" type="parTrans" cxnId="{60E3A956-E352-445F-93B3-0333EE9CEF2F}">
      <dgm:prSet/>
      <dgm:spPr/>
      <dgm:t>
        <a:bodyPr/>
        <a:lstStyle/>
        <a:p>
          <a:endParaRPr lang="en-US"/>
        </a:p>
      </dgm:t>
    </dgm:pt>
    <dgm:pt modelId="{E3CD6A1C-C64B-4C4D-AE6A-85CDEBFD2304}" type="sibTrans" cxnId="{60E3A956-E352-445F-93B3-0333EE9CEF2F}">
      <dgm:prSet/>
      <dgm:spPr/>
      <dgm:t>
        <a:bodyPr/>
        <a:lstStyle/>
        <a:p>
          <a:endParaRPr lang="en-US"/>
        </a:p>
      </dgm:t>
    </dgm:pt>
    <dgm:pt modelId="{6BE9A54A-9C78-4AF9-BB50-4F452F3AD548}">
      <dgm:prSet/>
      <dgm:spPr/>
      <dgm:t>
        <a:bodyPr/>
        <a:lstStyle/>
        <a:p>
          <a:r>
            <a:rPr lang="ru-RU"/>
            <a:t>- Широкая сеть отделений и банкоматов.  </a:t>
          </a:r>
          <a:endParaRPr lang="en-US"/>
        </a:p>
      </dgm:t>
    </dgm:pt>
    <dgm:pt modelId="{D6B69028-8715-4C6F-B537-2DD204BA0B37}" type="parTrans" cxnId="{015A6855-4237-450B-B2BB-021CB3AE178C}">
      <dgm:prSet/>
      <dgm:spPr/>
      <dgm:t>
        <a:bodyPr/>
        <a:lstStyle/>
        <a:p>
          <a:endParaRPr lang="en-US"/>
        </a:p>
      </dgm:t>
    </dgm:pt>
    <dgm:pt modelId="{07EB2523-CD29-4B07-AEC4-6D2ABA3772BA}" type="sibTrans" cxnId="{015A6855-4237-450B-B2BB-021CB3AE178C}">
      <dgm:prSet/>
      <dgm:spPr/>
      <dgm:t>
        <a:bodyPr/>
        <a:lstStyle/>
        <a:p>
          <a:endParaRPr lang="en-US"/>
        </a:p>
      </dgm:t>
    </dgm:pt>
    <dgm:pt modelId="{7EE9A83F-0940-40B7-93DC-C73305EDCDB9}">
      <dgm:prSet/>
      <dgm:spPr/>
      <dgm:t>
        <a:bodyPr/>
        <a:lstStyle/>
        <a:p>
          <a:r>
            <a:rPr lang="ru-RU"/>
            <a:t>- Вклады в BYN, USD, EUR. Примерные ставки: 5–9% годовых в BYN.  </a:t>
          </a:r>
          <a:endParaRPr lang="en-US"/>
        </a:p>
      </dgm:t>
    </dgm:pt>
    <dgm:pt modelId="{8C2674BF-8F58-4D56-9655-FC59B8475F85}" type="parTrans" cxnId="{A83601F5-C6F2-4612-841E-102DC0E4779D}">
      <dgm:prSet/>
      <dgm:spPr/>
      <dgm:t>
        <a:bodyPr/>
        <a:lstStyle/>
        <a:p>
          <a:endParaRPr lang="en-US"/>
        </a:p>
      </dgm:t>
    </dgm:pt>
    <dgm:pt modelId="{0426669F-90F7-4D6D-9FF4-68C17E48EADF}" type="sibTrans" cxnId="{A83601F5-C6F2-4612-841E-102DC0E4779D}">
      <dgm:prSet/>
      <dgm:spPr/>
      <dgm:t>
        <a:bodyPr/>
        <a:lstStyle/>
        <a:p>
          <a:endParaRPr lang="en-US"/>
        </a:p>
      </dgm:t>
    </dgm:pt>
    <dgm:pt modelId="{1712A0C8-DDDC-481D-9308-B54ADB85D4EF}">
      <dgm:prSet/>
      <dgm:spPr/>
      <dgm:t>
        <a:bodyPr/>
        <a:lstStyle/>
        <a:p>
          <a:r>
            <a:rPr lang="ru-RU"/>
            <a:t>- Участие в системе страхования вкладов.  </a:t>
          </a:r>
          <a:endParaRPr lang="en-US"/>
        </a:p>
      </dgm:t>
    </dgm:pt>
    <dgm:pt modelId="{8702DD8C-0A2E-4329-8618-2E82256EC96A}" type="parTrans" cxnId="{EDA6728D-0FA5-4368-8706-52799CCCEE96}">
      <dgm:prSet/>
      <dgm:spPr/>
      <dgm:t>
        <a:bodyPr/>
        <a:lstStyle/>
        <a:p>
          <a:endParaRPr lang="en-US"/>
        </a:p>
      </dgm:t>
    </dgm:pt>
    <dgm:pt modelId="{784DEE88-CBFF-4486-9389-6603D702F2C7}" type="sibTrans" cxnId="{EDA6728D-0FA5-4368-8706-52799CCCEE96}">
      <dgm:prSet/>
      <dgm:spPr/>
      <dgm:t>
        <a:bodyPr/>
        <a:lstStyle/>
        <a:p>
          <a:endParaRPr lang="en-US"/>
        </a:p>
      </dgm:t>
    </dgm:pt>
    <dgm:pt modelId="{5C9E5B50-ECB2-4E7B-A2E3-CE1688D8E807}">
      <dgm:prSet/>
      <dgm:spPr/>
      <dgm:t>
        <a:bodyPr/>
        <a:lstStyle/>
        <a:p>
          <a:r>
            <a:rPr lang="ru-RU" dirty="0"/>
            <a:t>Минусы:  </a:t>
          </a:r>
          <a:endParaRPr lang="en-US" dirty="0"/>
        </a:p>
      </dgm:t>
    </dgm:pt>
    <dgm:pt modelId="{F9EF59C1-E54B-44FD-99B2-8EFEB9BB2C29}" type="parTrans" cxnId="{925046EE-7C99-4B35-AD4A-E5109B31C7B1}">
      <dgm:prSet/>
      <dgm:spPr/>
      <dgm:t>
        <a:bodyPr/>
        <a:lstStyle/>
        <a:p>
          <a:endParaRPr lang="en-US"/>
        </a:p>
      </dgm:t>
    </dgm:pt>
    <dgm:pt modelId="{E99446AA-58BD-479E-9BD1-A3DEC21FD76D}" type="sibTrans" cxnId="{925046EE-7C99-4B35-AD4A-E5109B31C7B1}">
      <dgm:prSet/>
      <dgm:spPr/>
      <dgm:t>
        <a:bodyPr/>
        <a:lstStyle/>
        <a:p>
          <a:endParaRPr lang="en-US"/>
        </a:p>
      </dgm:t>
    </dgm:pt>
    <dgm:pt modelId="{14ABBF5A-DE33-4BC6-A05E-6A2B8E41429A}">
      <dgm:prSet/>
      <dgm:spPr/>
      <dgm:t>
        <a:bodyPr/>
        <a:lstStyle/>
        <a:p>
          <a:r>
            <a:rPr lang="ru-RU"/>
            <a:t>- Процентные ставки могут быть ниже, чем в коммерческих банках.</a:t>
          </a:r>
          <a:endParaRPr lang="en-US"/>
        </a:p>
      </dgm:t>
    </dgm:pt>
    <dgm:pt modelId="{3FF50217-2848-433B-A206-309AD04FE22F}" type="parTrans" cxnId="{A75C16A3-DB83-4DC4-9008-C429F5B864F8}">
      <dgm:prSet/>
      <dgm:spPr/>
      <dgm:t>
        <a:bodyPr/>
        <a:lstStyle/>
        <a:p>
          <a:endParaRPr lang="en-US"/>
        </a:p>
      </dgm:t>
    </dgm:pt>
    <dgm:pt modelId="{AD101B25-19AF-40BA-8084-F89D770D02F9}" type="sibTrans" cxnId="{A75C16A3-DB83-4DC4-9008-C429F5B864F8}">
      <dgm:prSet/>
      <dgm:spPr/>
      <dgm:t>
        <a:bodyPr/>
        <a:lstStyle/>
        <a:p>
          <a:endParaRPr lang="en-US"/>
        </a:p>
      </dgm:t>
    </dgm:pt>
    <dgm:pt modelId="{308B61E9-1D28-40E8-9DFF-73A3D9B0ABAE}" type="pres">
      <dgm:prSet presAssocID="{DE210973-7DC2-46D6-B50E-28B6F7987511}" presName="root" presStyleCnt="0">
        <dgm:presLayoutVars>
          <dgm:dir/>
          <dgm:resizeHandles val="exact"/>
        </dgm:presLayoutVars>
      </dgm:prSet>
      <dgm:spPr/>
    </dgm:pt>
    <dgm:pt modelId="{0B0603F2-9829-41CD-8ED8-82AC514B5E93}" type="pres">
      <dgm:prSet presAssocID="{A96592D8-DB5F-4F59-B121-B0B28980F217}" presName="compNode" presStyleCnt="0"/>
      <dgm:spPr/>
    </dgm:pt>
    <dgm:pt modelId="{855187AB-8EC4-41D8-ABE5-46A8BD47314A}" type="pres">
      <dgm:prSet presAssocID="{A96592D8-DB5F-4F59-B121-B0B28980F217}" presName="bgRect" presStyleLbl="bgShp" presStyleIdx="0" presStyleCnt="7"/>
      <dgm:spPr/>
    </dgm:pt>
    <dgm:pt modelId="{3A9DE631-0C7A-4558-9C5D-4701CFCB87E5}" type="pres">
      <dgm:prSet presAssocID="{A96592D8-DB5F-4F59-B121-B0B28980F21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E0570B5D-44B8-4E18-AD5F-C654842AB34C}" type="pres">
      <dgm:prSet presAssocID="{A96592D8-DB5F-4F59-B121-B0B28980F217}" presName="spaceRect" presStyleCnt="0"/>
      <dgm:spPr/>
    </dgm:pt>
    <dgm:pt modelId="{BF5AE54B-26D1-4FF5-8CD5-3DD7DF0BF1FE}" type="pres">
      <dgm:prSet presAssocID="{A96592D8-DB5F-4F59-B121-B0B28980F217}" presName="parTx" presStyleLbl="revTx" presStyleIdx="0" presStyleCnt="7">
        <dgm:presLayoutVars>
          <dgm:chMax val="0"/>
          <dgm:chPref val="0"/>
        </dgm:presLayoutVars>
      </dgm:prSet>
      <dgm:spPr/>
    </dgm:pt>
    <dgm:pt modelId="{3753EB4E-EA70-4E7B-B29E-8BC883DD296F}" type="pres">
      <dgm:prSet presAssocID="{D2930643-D345-4643-9927-A38D98E4E0EB}" presName="sibTrans" presStyleCnt="0"/>
      <dgm:spPr/>
    </dgm:pt>
    <dgm:pt modelId="{F1363EC0-5AEC-4740-AF28-4809B2BACA37}" type="pres">
      <dgm:prSet presAssocID="{E886C4A6-5B5C-4DC3-AB82-4A7DC798ECE6}" presName="compNode" presStyleCnt="0"/>
      <dgm:spPr/>
    </dgm:pt>
    <dgm:pt modelId="{A8CEF45C-13E3-475A-849E-A6D89D7E7E61}" type="pres">
      <dgm:prSet presAssocID="{E886C4A6-5B5C-4DC3-AB82-4A7DC798ECE6}" presName="bgRect" presStyleLbl="bgShp" presStyleIdx="1" presStyleCnt="7"/>
      <dgm:spPr/>
    </dgm:pt>
    <dgm:pt modelId="{4A06C2DD-D9FC-40D9-B508-47F36645E3BE}" type="pres">
      <dgm:prSet presAssocID="{E886C4A6-5B5C-4DC3-AB82-4A7DC798ECE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8AB9A9BF-E566-4153-A84C-A688A4DB265A}" type="pres">
      <dgm:prSet presAssocID="{E886C4A6-5B5C-4DC3-AB82-4A7DC798ECE6}" presName="spaceRect" presStyleCnt="0"/>
      <dgm:spPr/>
    </dgm:pt>
    <dgm:pt modelId="{73A70245-1615-4CD6-8AF2-9D02C58BA292}" type="pres">
      <dgm:prSet presAssocID="{E886C4A6-5B5C-4DC3-AB82-4A7DC798ECE6}" presName="parTx" presStyleLbl="revTx" presStyleIdx="1" presStyleCnt="7">
        <dgm:presLayoutVars>
          <dgm:chMax val="0"/>
          <dgm:chPref val="0"/>
        </dgm:presLayoutVars>
      </dgm:prSet>
      <dgm:spPr/>
    </dgm:pt>
    <dgm:pt modelId="{54EDFC68-A9E8-45A0-9623-5ED5FACB36F6}" type="pres">
      <dgm:prSet presAssocID="{E3CD6A1C-C64B-4C4D-AE6A-85CDEBFD2304}" presName="sibTrans" presStyleCnt="0"/>
      <dgm:spPr/>
    </dgm:pt>
    <dgm:pt modelId="{18F68866-3D80-460F-84C8-9DE907072A34}" type="pres">
      <dgm:prSet presAssocID="{6BE9A54A-9C78-4AF9-BB50-4F452F3AD548}" presName="compNode" presStyleCnt="0"/>
      <dgm:spPr/>
    </dgm:pt>
    <dgm:pt modelId="{E0FD93F2-1ECA-493E-AE0C-B8A4A7685BF2}" type="pres">
      <dgm:prSet presAssocID="{6BE9A54A-9C78-4AF9-BB50-4F452F3AD548}" presName="bgRect" presStyleLbl="bgShp" presStyleIdx="2" presStyleCnt="7"/>
      <dgm:spPr/>
    </dgm:pt>
    <dgm:pt modelId="{1083E5C2-EDB9-41C8-9F8D-10D5C0F7BE60}" type="pres">
      <dgm:prSet presAssocID="{6BE9A54A-9C78-4AF9-BB50-4F452F3AD54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Здание"/>
        </a:ext>
      </dgm:extLst>
    </dgm:pt>
    <dgm:pt modelId="{45D196B0-0C8A-4DA3-B6DF-97711261CEFC}" type="pres">
      <dgm:prSet presAssocID="{6BE9A54A-9C78-4AF9-BB50-4F452F3AD548}" presName="spaceRect" presStyleCnt="0"/>
      <dgm:spPr/>
    </dgm:pt>
    <dgm:pt modelId="{E075FAFE-9C17-4ACA-8AA0-FBAC2045CD15}" type="pres">
      <dgm:prSet presAssocID="{6BE9A54A-9C78-4AF9-BB50-4F452F3AD548}" presName="parTx" presStyleLbl="revTx" presStyleIdx="2" presStyleCnt="7">
        <dgm:presLayoutVars>
          <dgm:chMax val="0"/>
          <dgm:chPref val="0"/>
        </dgm:presLayoutVars>
      </dgm:prSet>
      <dgm:spPr/>
    </dgm:pt>
    <dgm:pt modelId="{11943B3B-071B-4F71-9766-ABB33073F97C}" type="pres">
      <dgm:prSet presAssocID="{07EB2523-CD29-4B07-AEC4-6D2ABA3772BA}" presName="sibTrans" presStyleCnt="0"/>
      <dgm:spPr/>
    </dgm:pt>
    <dgm:pt modelId="{E8974885-CB62-498E-8698-8501A867D398}" type="pres">
      <dgm:prSet presAssocID="{7EE9A83F-0940-40B7-93DC-C73305EDCDB9}" presName="compNode" presStyleCnt="0"/>
      <dgm:spPr/>
    </dgm:pt>
    <dgm:pt modelId="{45E5CF60-41C9-4072-864C-1B2FA3050CAF}" type="pres">
      <dgm:prSet presAssocID="{7EE9A83F-0940-40B7-93DC-C73305EDCDB9}" presName="bgRect" presStyleLbl="bgShp" presStyleIdx="3" presStyleCnt="7"/>
      <dgm:spPr/>
    </dgm:pt>
    <dgm:pt modelId="{0C696148-F830-4A45-BC17-2B73A53633FE}" type="pres">
      <dgm:prSet presAssocID="{7EE9A83F-0940-40B7-93DC-C73305EDCDB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31004211-597E-4462-A5C7-420C8947D304}" type="pres">
      <dgm:prSet presAssocID="{7EE9A83F-0940-40B7-93DC-C73305EDCDB9}" presName="spaceRect" presStyleCnt="0"/>
      <dgm:spPr/>
    </dgm:pt>
    <dgm:pt modelId="{3342BCC8-E0E9-4071-9939-D3FB4520F1AC}" type="pres">
      <dgm:prSet presAssocID="{7EE9A83F-0940-40B7-93DC-C73305EDCDB9}" presName="parTx" presStyleLbl="revTx" presStyleIdx="3" presStyleCnt="7">
        <dgm:presLayoutVars>
          <dgm:chMax val="0"/>
          <dgm:chPref val="0"/>
        </dgm:presLayoutVars>
      </dgm:prSet>
      <dgm:spPr/>
    </dgm:pt>
    <dgm:pt modelId="{DE8BB027-C50E-45B3-BADF-144A99BDC218}" type="pres">
      <dgm:prSet presAssocID="{0426669F-90F7-4D6D-9FF4-68C17E48EADF}" presName="sibTrans" presStyleCnt="0"/>
      <dgm:spPr/>
    </dgm:pt>
    <dgm:pt modelId="{126A5195-5D52-4E78-9786-721CE1CB78F3}" type="pres">
      <dgm:prSet presAssocID="{1712A0C8-DDDC-481D-9308-B54ADB85D4EF}" presName="compNode" presStyleCnt="0"/>
      <dgm:spPr/>
    </dgm:pt>
    <dgm:pt modelId="{7CBCA491-679A-4D87-9C70-BAFDAC6D8B9C}" type="pres">
      <dgm:prSet presAssocID="{1712A0C8-DDDC-481D-9308-B54ADB85D4EF}" presName="bgRect" presStyleLbl="bgShp" presStyleIdx="4" presStyleCnt="7"/>
      <dgm:spPr/>
    </dgm:pt>
    <dgm:pt modelId="{CBA7AC79-819E-46CA-8B6E-C88CC57F2288}" type="pres">
      <dgm:prSet presAssocID="{1712A0C8-DDDC-481D-9308-B54ADB85D4E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Хлопушка"/>
        </a:ext>
      </dgm:extLst>
    </dgm:pt>
    <dgm:pt modelId="{1F78B2CC-E9CA-458E-ACCC-96F4B8CE8193}" type="pres">
      <dgm:prSet presAssocID="{1712A0C8-DDDC-481D-9308-B54ADB85D4EF}" presName="spaceRect" presStyleCnt="0"/>
      <dgm:spPr/>
    </dgm:pt>
    <dgm:pt modelId="{4DE16A84-DCE7-4CB3-8565-E49A0237E86D}" type="pres">
      <dgm:prSet presAssocID="{1712A0C8-DDDC-481D-9308-B54ADB85D4EF}" presName="parTx" presStyleLbl="revTx" presStyleIdx="4" presStyleCnt="7">
        <dgm:presLayoutVars>
          <dgm:chMax val="0"/>
          <dgm:chPref val="0"/>
        </dgm:presLayoutVars>
      </dgm:prSet>
      <dgm:spPr/>
    </dgm:pt>
    <dgm:pt modelId="{AD6292F5-FC1B-4FB1-9CE4-46EAB0F03F42}" type="pres">
      <dgm:prSet presAssocID="{784DEE88-CBFF-4486-9389-6603D702F2C7}" presName="sibTrans" presStyleCnt="0"/>
      <dgm:spPr/>
    </dgm:pt>
    <dgm:pt modelId="{C133E5B2-24A5-4C27-B04D-373C7B8D0A4C}" type="pres">
      <dgm:prSet presAssocID="{5C9E5B50-ECB2-4E7B-A2E3-CE1688D8E807}" presName="compNode" presStyleCnt="0"/>
      <dgm:spPr/>
    </dgm:pt>
    <dgm:pt modelId="{75189BC3-89DB-4735-A347-59C3A7D6EB91}" type="pres">
      <dgm:prSet presAssocID="{5C9E5B50-ECB2-4E7B-A2E3-CE1688D8E807}" presName="bgRect" presStyleLbl="bgShp" presStyleIdx="5" presStyleCnt="7"/>
      <dgm:spPr/>
    </dgm:pt>
    <dgm:pt modelId="{8439B284-BD1B-43C3-A746-39A1591A5BD9}" type="pres">
      <dgm:prSet presAssocID="{5C9E5B50-ECB2-4E7B-A2E3-CE1688D8E807}" presName="iconRect" presStyleLbl="node1" presStyleIdx="5" presStyleCnt="7" custAng="1080000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брание"/>
        </a:ext>
      </dgm:extLst>
    </dgm:pt>
    <dgm:pt modelId="{7EB32470-55E4-43DB-A4AE-090E058B73A0}" type="pres">
      <dgm:prSet presAssocID="{5C9E5B50-ECB2-4E7B-A2E3-CE1688D8E807}" presName="spaceRect" presStyleCnt="0"/>
      <dgm:spPr/>
    </dgm:pt>
    <dgm:pt modelId="{321BEFBD-ECD0-4A22-8EDB-4F9CD759C240}" type="pres">
      <dgm:prSet presAssocID="{5C9E5B50-ECB2-4E7B-A2E3-CE1688D8E807}" presName="parTx" presStyleLbl="revTx" presStyleIdx="5" presStyleCnt="7">
        <dgm:presLayoutVars>
          <dgm:chMax val="0"/>
          <dgm:chPref val="0"/>
        </dgm:presLayoutVars>
      </dgm:prSet>
      <dgm:spPr/>
    </dgm:pt>
    <dgm:pt modelId="{3C1517EA-8E56-461F-AF72-29E541E8498C}" type="pres">
      <dgm:prSet presAssocID="{E99446AA-58BD-479E-9BD1-A3DEC21FD76D}" presName="sibTrans" presStyleCnt="0"/>
      <dgm:spPr/>
    </dgm:pt>
    <dgm:pt modelId="{E908922B-3E4C-4BEC-8551-55E939D26D7D}" type="pres">
      <dgm:prSet presAssocID="{14ABBF5A-DE33-4BC6-A05E-6A2B8E41429A}" presName="compNode" presStyleCnt="0"/>
      <dgm:spPr/>
    </dgm:pt>
    <dgm:pt modelId="{72768FD8-1504-43CA-A832-7194FEF8651B}" type="pres">
      <dgm:prSet presAssocID="{14ABBF5A-DE33-4BC6-A05E-6A2B8E41429A}" presName="bgRect" presStyleLbl="bgShp" presStyleIdx="6" presStyleCnt="7"/>
      <dgm:spPr/>
    </dgm:pt>
    <dgm:pt modelId="{151BF1D2-5AFA-4FB6-902E-D1926E12FE08}" type="pres">
      <dgm:prSet presAssocID="{14ABBF5A-DE33-4BC6-A05E-6A2B8E41429A}" presName="iconRect" presStyleLbl="node1" presStyleIdx="6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гральная кость"/>
        </a:ext>
      </dgm:extLst>
    </dgm:pt>
    <dgm:pt modelId="{7EC582E8-B207-46C5-A55A-AB23D0772BFB}" type="pres">
      <dgm:prSet presAssocID="{14ABBF5A-DE33-4BC6-A05E-6A2B8E41429A}" presName="spaceRect" presStyleCnt="0"/>
      <dgm:spPr/>
    </dgm:pt>
    <dgm:pt modelId="{53C17A98-54E8-4C33-BD5D-4DA7B092DDF3}" type="pres">
      <dgm:prSet presAssocID="{14ABBF5A-DE33-4BC6-A05E-6A2B8E41429A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BF0C200-25C6-4764-8171-C3EB3F12FF01}" srcId="{DE210973-7DC2-46D6-B50E-28B6F7987511}" destId="{A96592D8-DB5F-4F59-B121-B0B28980F217}" srcOrd="0" destOrd="0" parTransId="{D061A794-A6C4-4227-A44F-39CEAC95EA5B}" sibTransId="{D2930643-D345-4643-9927-A38D98E4E0EB}"/>
    <dgm:cxn modelId="{015A6855-4237-450B-B2BB-021CB3AE178C}" srcId="{DE210973-7DC2-46D6-B50E-28B6F7987511}" destId="{6BE9A54A-9C78-4AF9-BB50-4F452F3AD548}" srcOrd="2" destOrd="0" parTransId="{D6B69028-8715-4C6F-B537-2DD204BA0B37}" sibTransId="{07EB2523-CD29-4B07-AEC4-6D2ABA3772BA}"/>
    <dgm:cxn modelId="{F683B355-5AB2-4667-BF48-2485A7B06E42}" type="presOf" srcId="{E886C4A6-5B5C-4DC3-AB82-4A7DC798ECE6}" destId="{73A70245-1615-4CD6-8AF2-9D02C58BA292}" srcOrd="0" destOrd="0" presId="urn:microsoft.com/office/officeart/2018/2/layout/IconVerticalSolidList"/>
    <dgm:cxn modelId="{60E3A956-E352-445F-93B3-0333EE9CEF2F}" srcId="{DE210973-7DC2-46D6-B50E-28B6F7987511}" destId="{E886C4A6-5B5C-4DC3-AB82-4A7DC798ECE6}" srcOrd="1" destOrd="0" parTransId="{8AE83A0D-2EBE-4D25-A4EF-5C1EB662C254}" sibTransId="{E3CD6A1C-C64B-4C4D-AE6A-85CDEBFD2304}"/>
    <dgm:cxn modelId="{DAFC617D-2A08-431C-8947-BC27D2E3A7B8}" type="presOf" srcId="{6BE9A54A-9C78-4AF9-BB50-4F452F3AD548}" destId="{E075FAFE-9C17-4ACA-8AA0-FBAC2045CD15}" srcOrd="0" destOrd="0" presId="urn:microsoft.com/office/officeart/2018/2/layout/IconVerticalSolidList"/>
    <dgm:cxn modelId="{686CD483-D120-41C3-A588-782AA8E40233}" type="presOf" srcId="{7EE9A83F-0940-40B7-93DC-C73305EDCDB9}" destId="{3342BCC8-E0E9-4071-9939-D3FB4520F1AC}" srcOrd="0" destOrd="0" presId="urn:microsoft.com/office/officeart/2018/2/layout/IconVerticalSolidList"/>
    <dgm:cxn modelId="{07679689-4FEF-433E-B571-2A4480619EEE}" type="presOf" srcId="{DE210973-7DC2-46D6-B50E-28B6F7987511}" destId="{308B61E9-1D28-40E8-9DFF-73A3D9B0ABAE}" srcOrd="0" destOrd="0" presId="urn:microsoft.com/office/officeart/2018/2/layout/IconVerticalSolidList"/>
    <dgm:cxn modelId="{EDA6728D-0FA5-4368-8706-52799CCCEE96}" srcId="{DE210973-7DC2-46D6-B50E-28B6F7987511}" destId="{1712A0C8-DDDC-481D-9308-B54ADB85D4EF}" srcOrd="4" destOrd="0" parTransId="{8702DD8C-0A2E-4329-8618-2E82256EC96A}" sibTransId="{784DEE88-CBFF-4486-9389-6603D702F2C7}"/>
    <dgm:cxn modelId="{A75C16A3-DB83-4DC4-9008-C429F5B864F8}" srcId="{DE210973-7DC2-46D6-B50E-28B6F7987511}" destId="{14ABBF5A-DE33-4BC6-A05E-6A2B8E41429A}" srcOrd="6" destOrd="0" parTransId="{3FF50217-2848-433B-A206-309AD04FE22F}" sibTransId="{AD101B25-19AF-40BA-8084-F89D770D02F9}"/>
    <dgm:cxn modelId="{70CEDDD7-51A5-4500-B482-E088C59B22CD}" type="presOf" srcId="{A96592D8-DB5F-4F59-B121-B0B28980F217}" destId="{BF5AE54B-26D1-4FF5-8CD5-3DD7DF0BF1FE}" srcOrd="0" destOrd="0" presId="urn:microsoft.com/office/officeart/2018/2/layout/IconVerticalSolidList"/>
    <dgm:cxn modelId="{471CA3DD-A7C3-487C-8FFD-2DE8FFD19138}" type="presOf" srcId="{1712A0C8-DDDC-481D-9308-B54ADB85D4EF}" destId="{4DE16A84-DCE7-4CB3-8565-E49A0237E86D}" srcOrd="0" destOrd="0" presId="urn:microsoft.com/office/officeart/2018/2/layout/IconVerticalSolidList"/>
    <dgm:cxn modelId="{925046EE-7C99-4B35-AD4A-E5109B31C7B1}" srcId="{DE210973-7DC2-46D6-B50E-28B6F7987511}" destId="{5C9E5B50-ECB2-4E7B-A2E3-CE1688D8E807}" srcOrd="5" destOrd="0" parTransId="{F9EF59C1-E54B-44FD-99B2-8EFEB9BB2C29}" sibTransId="{E99446AA-58BD-479E-9BD1-A3DEC21FD76D}"/>
    <dgm:cxn modelId="{A83601F5-C6F2-4612-841E-102DC0E4779D}" srcId="{DE210973-7DC2-46D6-B50E-28B6F7987511}" destId="{7EE9A83F-0940-40B7-93DC-C73305EDCDB9}" srcOrd="3" destOrd="0" parTransId="{8C2674BF-8F58-4D56-9655-FC59B8475F85}" sibTransId="{0426669F-90F7-4D6D-9FF4-68C17E48EADF}"/>
    <dgm:cxn modelId="{E567B7F7-A217-4151-9867-13819F358669}" type="presOf" srcId="{14ABBF5A-DE33-4BC6-A05E-6A2B8E41429A}" destId="{53C17A98-54E8-4C33-BD5D-4DA7B092DDF3}" srcOrd="0" destOrd="0" presId="urn:microsoft.com/office/officeart/2018/2/layout/IconVerticalSolidList"/>
    <dgm:cxn modelId="{5C4557F8-E0BC-491F-BB3C-92E35E893C41}" type="presOf" srcId="{5C9E5B50-ECB2-4E7B-A2E3-CE1688D8E807}" destId="{321BEFBD-ECD0-4A22-8EDB-4F9CD759C240}" srcOrd="0" destOrd="0" presId="urn:microsoft.com/office/officeart/2018/2/layout/IconVerticalSolidList"/>
    <dgm:cxn modelId="{E9A8244C-36F0-491C-B210-A708EC7ACC4E}" type="presParOf" srcId="{308B61E9-1D28-40E8-9DFF-73A3D9B0ABAE}" destId="{0B0603F2-9829-41CD-8ED8-82AC514B5E93}" srcOrd="0" destOrd="0" presId="urn:microsoft.com/office/officeart/2018/2/layout/IconVerticalSolidList"/>
    <dgm:cxn modelId="{14A612F9-FA25-438D-918E-A9A85C2EB05A}" type="presParOf" srcId="{0B0603F2-9829-41CD-8ED8-82AC514B5E93}" destId="{855187AB-8EC4-41D8-ABE5-46A8BD47314A}" srcOrd="0" destOrd="0" presId="urn:microsoft.com/office/officeart/2018/2/layout/IconVerticalSolidList"/>
    <dgm:cxn modelId="{3254BCA8-5251-4265-93B4-CF1A8D881358}" type="presParOf" srcId="{0B0603F2-9829-41CD-8ED8-82AC514B5E93}" destId="{3A9DE631-0C7A-4558-9C5D-4701CFCB87E5}" srcOrd="1" destOrd="0" presId="urn:microsoft.com/office/officeart/2018/2/layout/IconVerticalSolidList"/>
    <dgm:cxn modelId="{87C6EF80-DC85-416D-8D60-8DE12145A2DD}" type="presParOf" srcId="{0B0603F2-9829-41CD-8ED8-82AC514B5E93}" destId="{E0570B5D-44B8-4E18-AD5F-C654842AB34C}" srcOrd="2" destOrd="0" presId="urn:microsoft.com/office/officeart/2018/2/layout/IconVerticalSolidList"/>
    <dgm:cxn modelId="{E77EA2A5-E8CC-4984-B081-3AF389F6E34F}" type="presParOf" srcId="{0B0603F2-9829-41CD-8ED8-82AC514B5E93}" destId="{BF5AE54B-26D1-4FF5-8CD5-3DD7DF0BF1FE}" srcOrd="3" destOrd="0" presId="urn:microsoft.com/office/officeart/2018/2/layout/IconVerticalSolidList"/>
    <dgm:cxn modelId="{7B9AB118-F035-430F-8359-575E936823E8}" type="presParOf" srcId="{308B61E9-1D28-40E8-9DFF-73A3D9B0ABAE}" destId="{3753EB4E-EA70-4E7B-B29E-8BC883DD296F}" srcOrd="1" destOrd="0" presId="urn:microsoft.com/office/officeart/2018/2/layout/IconVerticalSolidList"/>
    <dgm:cxn modelId="{E87ABA16-6134-4FAC-93A8-58FB689376D0}" type="presParOf" srcId="{308B61E9-1D28-40E8-9DFF-73A3D9B0ABAE}" destId="{F1363EC0-5AEC-4740-AF28-4809B2BACA37}" srcOrd="2" destOrd="0" presId="urn:microsoft.com/office/officeart/2018/2/layout/IconVerticalSolidList"/>
    <dgm:cxn modelId="{4B732FA9-B511-47F6-8EC8-D76791EA8D3F}" type="presParOf" srcId="{F1363EC0-5AEC-4740-AF28-4809B2BACA37}" destId="{A8CEF45C-13E3-475A-849E-A6D89D7E7E61}" srcOrd="0" destOrd="0" presId="urn:microsoft.com/office/officeart/2018/2/layout/IconVerticalSolidList"/>
    <dgm:cxn modelId="{0AFE3CFC-B914-4F77-B252-FD41A97A6DC7}" type="presParOf" srcId="{F1363EC0-5AEC-4740-AF28-4809B2BACA37}" destId="{4A06C2DD-D9FC-40D9-B508-47F36645E3BE}" srcOrd="1" destOrd="0" presId="urn:microsoft.com/office/officeart/2018/2/layout/IconVerticalSolidList"/>
    <dgm:cxn modelId="{18F974C7-7A08-49E4-969E-A437A0B992B9}" type="presParOf" srcId="{F1363EC0-5AEC-4740-AF28-4809B2BACA37}" destId="{8AB9A9BF-E566-4153-A84C-A688A4DB265A}" srcOrd="2" destOrd="0" presId="urn:microsoft.com/office/officeart/2018/2/layout/IconVerticalSolidList"/>
    <dgm:cxn modelId="{1B675013-52E4-4D92-A0A2-F7FF28941B01}" type="presParOf" srcId="{F1363EC0-5AEC-4740-AF28-4809B2BACA37}" destId="{73A70245-1615-4CD6-8AF2-9D02C58BA292}" srcOrd="3" destOrd="0" presId="urn:microsoft.com/office/officeart/2018/2/layout/IconVerticalSolidList"/>
    <dgm:cxn modelId="{18CDB152-B939-4BE6-B6C1-68D9896A9E19}" type="presParOf" srcId="{308B61E9-1D28-40E8-9DFF-73A3D9B0ABAE}" destId="{54EDFC68-A9E8-45A0-9623-5ED5FACB36F6}" srcOrd="3" destOrd="0" presId="urn:microsoft.com/office/officeart/2018/2/layout/IconVerticalSolidList"/>
    <dgm:cxn modelId="{6AAB58AD-7FB7-466C-9420-14175FBE9996}" type="presParOf" srcId="{308B61E9-1D28-40E8-9DFF-73A3D9B0ABAE}" destId="{18F68866-3D80-460F-84C8-9DE907072A34}" srcOrd="4" destOrd="0" presId="urn:microsoft.com/office/officeart/2018/2/layout/IconVerticalSolidList"/>
    <dgm:cxn modelId="{00EC4D46-A316-446C-B414-762CFEE7F8D0}" type="presParOf" srcId="{18F68866-3D80-460F-84C8-9DE907072A34}" destId="{E0FD93F2-1ECA-493E-AE0C-B8A4A7685BF2}" srcOrd="0" destOrd="0" presId="urn:microsoft.com/office/officeart/2018/2/layout/IconVerticalSolidList"/>
    <dgm:cxn modelId="{9697A486-D69A-4417-9BCD-BC105D524936}" type="presParOf" srcId="{18F68866-3D80-460F-84C8-9DE907072A34}" destId="{1083E5C2-EDB9-41C8-9F8D-10D5C0F7BE60}" srcOrd="1" destOrd="0" presId="urn:microsoft.com/office/officeart/2018/2/layout/IconVerticalSolidList"/>
    <dgm:cxn modelId="{A1704A32-18BC-4F9A-A4BB-C89D93A974A1}" type="presParOf" srcId="{18F68866-3D80-460F-84C8-9DE907072A34}" destId="{45D196B0-0C8A-4DA3-B6DF-97711261CEFC}" srcOrd="2" destOrd="0" presId="urn:microsoft.com/office/officeart/2018/2/layout/IconVerticalSolidList"/>
    <dgm:cxn modelId="{BFAE9E43-47DE-400D-8221-02378968F13B}" type="presParOf" srcId="{18F68866-3D80-460F-84C8-9DE907072A34}" destId="{E075FAFE-9C17-4ACA-8AA0-FBAC2045CD15}" srcOrd="3" destOrd="0" presId="urn:microsoft.com/office/officeart/2018/2/layout/IconVerticalSolidList"/>
    <dgm:cxn modelId="{61F6E022-2E77-49ED-8D25-97F3BCB9F14C}" type="presParOf" srcId="{308B61E9-1D28-40E8-9DFF-73A3D9B0ABAE}" destId="{11943B3B-071B-4F71-9766-ABB33073F97C}" srcOrd="5" destOrd="0" presId="urn:microsoft.com/office/officeart/2018/2/layout/IconVerticalSolidList"/>
    <dgm:cxn modelId="{6ACA6B1A-5091-4962-B01F-66B847F3C80B}" type="presParOf" srcId="{308B61E9-1D28-40E8-9DFF-73A3D9B0ABAE}" destId="{E8974885-CB62-498E-8698-8501A867D398}" srcOrd="6" destOrd="0" presId="urn:microsoft.com/office/officeart/2018/2/layout/IconVerticalSolidList"/>
    <dgm:cxn modelId="{C7E9763F-B719-43FE-8840-88DC4848100C}" type="presParOf" srcId="{E8974885-CB62-498E-8698-8501A867D398}" destId="{45E5CF60-41C9-4072-864C-1B2FA3050CAF}" srcOrd="0" destOrd="0" presId="urn:microsoft.com/office/officeart/2018/2/layout/IconVerticalSolidList"/>
    <dgm:cxn modelId="{A5AD9B60-8E98-41E7-A4B2-8AE1C7924E94}" type="presParOf" srcId="{E8974885-CB62-498E-8698-8501A867D398}" destId="{0C696148-F830-4A45-BC17-2B73A53633FE}" srcOrd="1" destOrd="0" presId="urn:microsoft.com/office/officeart/2018/2/layout/IconVerticalSolidList"/>
    <dgm:cxn modelId="{B278DDF2-82CC-498A-93DF-1C3F4D3D84FF}" type="presParOf" srcId="{E8974885-CB62-498E-8698-8501A867D398}" destId="{31004211-597E-4462-A5C7-420C8947D304}" srcOrd="2" destOrd="0" presId="urn:microsoft.com/office/officeart/2018/2/layout/IconVerticalSolidList"/>
    <dgm:cxn modelId="{5D72A3F8-4412-400B-8994-4816A06D6CAE}" type="presParOf" srcId="{E8974885-CB62-498E-8698-8501A867D398}" destId="{3342BCC8-E0E9-4071-9939-D3FB4520F1AC}" srcOrd="3" destOrd="0" presId="urn:microsoft.com/office/officeart/2018/2/layout/IconVerticalSolidList"/>
    <dgm:cxn modelId="{419082A8-6047-4970-88C4-D6206A9185EC}" type="presParOf" srcId="{308B61E9-1D28-40E8-9DFF-73A3D9B0ABAE}" destId="{DE8BB027-C50E-45B3-BADF-144A99BDC218}" srcOrd="7" destOrd="0" presId="urn:microsoft.com/office/officeart/2018/2/layout/IconVerticalSolidList"/>
    <dgm:cxn modelId="{DC0CE207-4E30-4745-B356-B25351F9FEAF}" type="presParOf" srcId="{308B61E9-1D28-40E8-9DFF-73A3D9B0ABAE}" destId="{126A5195-5D52-4E78-9786-721CE1CB78F3}" srcOrd="8" destOrd="0" presId="urn:microsoft.com/office/officeart/2018/2/layout/IconVerticalSolidList"/>
    <dgm:cxn modelId="{FF249749-5515-4818-ADE8-94799D30FF80}" type="presParOf" srcId="{126A5195-5D52-4E78-9786-721CE1CB78F3}" destId="{7CBCA491-679A-4D87-9C70-BAFDAC6D8B9C}" srcOrd="0" destOrd="0" presId="urn:microsoft.com/office/officeart/2018/2/layout/IconVerticalSolidList"/>
    <dgm:cxn modelId="{0343582D-D323-4797-860F-4AA6694E79FC}" type="presParOf" srcId="{126A5195-5D52-4E78-9786-721CE1CB78F3}" destId="{CBA7AC79-819E-46CA-8B6E-C88CC57F2288}" srcOrd="1" destOrd="0" presId="urn:microsoft.com/office/officeart/2018/2/layout/IconVerticalSolidList"/>
    <dgm:cxn modelId="{6542C13C-0D5A-4AC3-B031-23391BE05D1E}" type="presParOf" srcId="{126A5195-5D52-4E78-9786-721CE1CB78F3}" destId="{1F78B2CC-E9CA-458E-ACCC-96F4B8CE8193}" srcOrd="2" destOrd="0" presId="urn:microsoft.com/office/officeart/2018/2/layout/IconVerticalSolidList"/>
    <dgm:cxn modelId="{5B045BB9-C332-4ED0-9DC9-347DF901477D}" type="presParOf" srcId="{126A5195-5D52-4E78-9786-721CE1CB78F3}" destId="{4DE16A84-DCE7-4CB3-8565-E49A0237E86D}" srcOrd="3" destOrd="0" presId="urn:microsoft.com/office/officeart/2018/2/layout/IconVerticalSolidList"/>
    <dgm:cxn modelId="{160CF258-B4CF-4214-BECC-58594C079770}" type="presParOf" srcId="{308B61E9-1D28-40E8-9DFF-73A3D9B0ABAE}" destId="{AD6292F5-FC1B-4FB1-9CE4-46EAB0F03F42}" srcOrd="9" destOrd="0" presId="urn:microsoft.com/office/officeart/2018/2/layout/IconVerticalSolidList"/>
    <dgm:cxn modelId="{F31D8512-FFA6-443D-9C9D-364F7D765069}" type="presParOf" srcId="{308B61E9-1D28-40E8-9DFF-73A3D9B0ABAE}" destId="{C133E5B2-24A5-4C27-B04D-373C7B8D0A4C}" srcOrd="10" destOrd="0" presId="urn:microsoft.com/office/officeart/2018/2/layout/IconVerticalSolidList"/>
    <dgm:cxn modelId="{A38CBA73-8914-48E5-892E-7F807082CBFE}" type="presParOf" srcId="{C133E5B2-24A5-4C27-B04D-373C7B8D0A4C}" destId="{75189BC3-89DB-4735-A347-59C3A7D6EB91}" srcOrd="0" destOrd="0" presId="urn:microsoft.com/office/officeart/2018/2/layout/IconVerticalSolidList"/>
    <dgm:cxn modelId="{EE35832B-20EE-4B0F-8073-43C557EC3423}" type="presParOf" srcId="{C133E5B2-24A5-4C27-B04D-373C7B8D0A4C}" destId="{8439B284-BD1B-43C3-A746-39A1591A5BD9}" srcOrd="1" destOrd="0" presId="urn:microsoft.com/office/officeart/2018/2/layout/IconVerticalSolidList"/>
    <dgm:cxn modelId="{684D39D7-293D-4C8E-8D66-12B1CB2557C8}" type="presParOf" srcId="{C133E5B2-24A5-4C27-B04D-373C7B8D0A4C}" destId="{7EB32470-55E4-43DB-A4AE-090E058B73A0}" srcOrd="2" destOrd="0" presId="urn:microsoft.com/office/officeart/2018/2/layout/IconVerticalSolidList"/>
    <dgm:cxn modelId="{B271B3D7-D04B-463C-8454-F6EE6299D2D5}" type="presParOf" srcId="{C133E5B2-24A5-4C27-B04D-373C7B8D0A4C}" destId="{321BEFBD-ECD0-4A22-8EDB-4F9CD759C240}" srcOrd="3" destOrd="0" presId="urn:microsoft.com/office/officeart/2018/2/layout/IconVerticalSolidList"/>
    <dgm:cxn modelId="{4E2C5352-AF26-4517-AB83-5841A72D36E4}" type="presParOf" srcId="{308B61E9-1D28-40E8-9DFF-73A3D9B0ABAE}" destId="{3C1517EA-8E56-461F-AF72-29E541E8498C}" srcOrd="11" destOrd="0" presId="urn:microsoft.com/office/officeart/2018/2/layout/IconVerticalSolidList"/>
    <dgm:cxn modelId="{3265B346-82A0-4670-94C1-DB385627C0D8}" type="presParOf" srcId="{308B61E9-1D28-40E8-9DFF-73A3D9B0ABAE}" destId="{E908922B-3E4C-4BEC-8551-55E939D26D7D}" srcOrd="12" destOrd="0" presId="urn:microsoft.com/office/officeart/2018/2/layout/IconVerticalSolidList"/>
    <dgm:cxn modelId="{B68D3602-86B5-4B77-A093-AEEFA46A9FCB}" type="presParOf" srcId="{E908922B-3E4C-4BEC-8551-55E939D26D7D}" destId="{72768FD8-1504-43CA-A832-7194FEF8651B}" srcOrd="0" destOrd="0" presId="urn:microsoft.com/office/officeart/2018/2/layout/IconVerticalSolidList"/>
    <dgm:cxn modelId="{D83BCA57-440C-43FD-B8A7-09CA5DA9DCC9}" type="presParOf" srcId="{E908922B-3E4C-4BEC-8551-55E939D26D7D}" destId="{151BF1D2-5AFA-4FB6-902E-D1926E12FE08}" srcOrd="1" destOrd="0" presId="urn:microsoft.com/office/officeart/2018/2/layout/IconVerticalSolidList"/>
    <dgm:cxn modelId="{5139EAE3-957F-4032-9EE5-480D10955E39}" type="presParOf" srcId="{E908922B-3E4C-4BEC-8551-55E939D26D7D}" destId="{7EC582E8-B207-46C5-A55A-AB23D0772BFB}" srcOrd="2" destOrd="0" presId="urn:microsoft.com/office/officeart/2018/2/layout/IconVerticalSolidList"/>
    <dgm:cxn modelId="{EACDFFEF-DE61-4F29-B72A-22B2BCF56C35}" type="presParOf" srcId="{E908922B-3E4C-4BEC-8551-55E939D26D7D}" destId="{53C17A98-54E8-4C33-BD5D-4DA7B092DD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BA2782-1995-45FC-A807-CC2AA34AE66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FFDDFED-A2AA-4C0E-A609-9EA569C3A354}">
      <dgm:prSet/>
      <dgm:spPr/>
      <dgm:t>
        <a:bodyPr/>
        <a:lstStyle/>
        <a:p>
          <a:r>
            <a:rPr lang="ru-RU"/>
            <a:t>Плюсы:  </a:t>
          </a:r>
          <a:endParaRPr lang="en-US"/>
        </a:p>
      </dgm:t>
    </dgm:pt>
    <dgm:pt modelId="{99D09F17-FEC9-43EC-B553-3853985B750E}" type="parTrans" cxnId="{6B2D5523-A84D-41C0-A5A5-D7BC8312BCE0}">
      <dgm:prSet/>
      <dgm:spPr/>
      <dgm:t>
        <a:bodyPr/>
        <a:lstStyle/>
        <a:p>
          <a:endParaRPr lang="en-US"/>
        </a:p>
      </dgm:t>
    </dgm:pt>
    <dgm:pt modelId="{8CAB06CB-2F27-41FD-96A1-31610F1DE817}" type="sibTrans" cxnId="{6B2D5523-A84D-41C0-A5A5-D7BC8312BCE0}">
      <dgm:prSet/>
      <dgm:spPr/>
      <dgm:t>
        <a:bodyPr/>
        <a:lstStyle/>
        <a:p>
          <a:endParaRPr lang="en-US"/>
        </a:p>
      </dgm:t>
    </dgm:pt>
    <dgm:pt modelId="{DB8201CD-DD3A-4AF7-8AA0-50E47FBF00A6}">
      <dgm:prSet/>
      <dgm:spPr/>
      <dgm:t>
        <a:bodyPr/>
        <a:lstStyle/>
        <a:p>
          <a:r>
            <a:rPr lang="ru-RU" dirty="0"/>
            <a:t>- Высокие ставки по вкладам (до 12% в BYN на долгих сроках)</a:t>
          </a:r>
          <a:endParaRPr lang="en-US" dirty="0"/>
        </a:p>
      </dgm:t>
    </dgm:pt>
    <dgm:pt modelId="{1B415009-8F9A-4C51-A982-5BD3453EB24F}" type="parTrans" cxnId="{8EC44FDC-1155-4B45-934D-5C755EF8122A}">
      <dgm:prSet/>
      <dgm:spPr/>
      <dgm:t>
        <a:bodyPr/>
        <a:lstStyle/>
        <a:p>
          <a:endParaRPr lang="en-US"/>
        </a:p>
      </dgm:t>
    </dgm:pt>
    <dgm:pt modelId="{470EF676-FD47-43F8-B96D-DE9E299AA08C}" type="sibTrans" cxnId="{8EC44FDC-1155-4B45-934D-5C755EF8122A}">
      <dgm:prSet/>
      <dgm:spPr/>
      <dgm:t>
        <a:bodyPr/>
        <a:lstStyle/>
        <a:p>
          <a:endParaRPr lang="en-US"/>
        </a:p>
      </dgm:t>
    </dgm:pt>
    <dgm:pt modelId="{2195F854-4992-4AB3-89F7-D01DF6ADFF2F}">
      <dgm:prSet/>
      <dgm:spPr/>
      <dgm:t>
        <a:bodyPr/>
        <a:lstStyle/>
        <a:p>
          <a:r>
            <a:rPr lang="ru-RU" dirty="0"/>
            <a:t>- Качественный онлайн-банкинг.</a:t>
          </a:r>
          <a:endParaRPr lang="en-US" dirty="0"/>
        </a:p>
      </dgm:t>
    </dgm:pt>
    <dgm:pt modelId="{863EBC5C-AAF9-481A-BA64-84D11ABFEB0F}" type="parTrans" cxnId="{14B39B53-EE90-43FC-8CE6-B6A4707AE732}">
      <dgm:prSet/>
      <dgm:spPr/>
      <dgm:t>
        <a:bodyPr/>
        <a:lstStyle/>
        <a:p>
          <a:endParaRPr lang="en-US"/>
        </a:p>
      </dgm:t>
    </dgm:pt>
    <dgm:pt modelId="{6EC184D8-3878-4B14-B272-DABD17D61478}" type="sibTrans" cxnId="{14B39B53-EE90-43FC-8CE6-B6A4707AE732}">
      <dgm:prSet/>
      <dgm:spPr/>
      <dgm:t>
        <a:bodyPr/>
        <a:lstStyle/>
        <a:p>
          <a:endParaRPr lang="en-US"/>
        </a:p>
      </dgm:t>
    </dgm:pt>
    <dgm:pt modelId="{C76D70E8-7E3A-41FF-8ED2-B03A7ABCFFBD}">
      <dgm:prSet/>
      <dgm:spPr/>
      <dgm:t>
        <a:bodyPr/>
        <a:lstStyle/>
        <a:p>
          <a:r>
            <a:rPr lang="ru-RU" dirty="0"/>
            <a:t>- Надежность (входит в европейскую группу Raiffeisen). </a:t>
          </a:r>
          <a:endParaRPr lang="en-US" dirty="0"/>
        </a:p>
      </dgm:t>
    </dgm:pt>
    <dgm:pt modelId="{975F6106-A30E-4DE9-8559-0E234BAA5880}" type="parTrans" cxnId="{F3707168-8ED8-452F-B209-1FFA808C682F}">
      <dgm:prSet/>
      <dgm:spPr/>
      <dgm:t>
        <a:bodyPr/>
        <a:lstStyle/>
        <a:p>
          <a:endParaRPr lang="en-US"/>
        </a:p>
      </dgm:t>
    </dgm:pt>
    <dgm:pt modelId="{0DA7338C-56BB-4BC4-A354-83758F72DB88}" type="sibTrans" cxnId="{F3707168-8ED8-452F-B209-1FFA808C682F}">
      <dgm:prSet/>
      <dgm:spPr/>
      <dgm:t>
        <a:bodyPr/>
        <a:lstStyle/>
        <a:p>
          <a:endParaRPr lang="en-US"/>
        </a:p>
      </dgm:t>
    </dgm:pt>
    <dgm:pt modelId="{4D356EA0-EE0E-473D-83E0-7E1DCC400FED}">
      <dgm:prSet/>
      <dgm:spPr/>
      <dgm:t>
        <a:bodyPr/>
        <a:lstStyle/>
        <a:p>
          <a:r>
            <a:rPr lang="ru-RU" dirty="0"/>
            <a:t>Минусы:  </a:t>
          </a:r>
          <a:endParaRPr lang="en-US" dirty="0"/>
        </a:p>
      </dgm:t>
    </dgm:pt>
    <dgm:pt modelId="{5DE34F51-9375-453E-81FD-A2ABF0C90A88}" type="parTrans" cxnId="{6D917392-6727-4F5C-ACFF-67E3A629B6E4}">
      <dgm:prSet/>
      <dgm:spPr/>
      <dgm:t>
        <a:bodyPr/>
        <a:lstStyle/>
        <a:p>
          <a:endParaRPr lang="en-US"/>
        </a:p>
      </dgm:t>
    </dgm:pt>
    <dgm:pt modelId="{1D64AA96-937C-4B62-8242-43AE4B426499}" type="sibTrans" cxnId="{6D917392-6727-4F5C-ACFF-67E3A629B6E4}">
      <dgm:prSet/>
      <dgm:spPr/>
      <dgm:t>
        <a:bodyPr/>
        <a:lstStyle/>
        <a:p>
          <a:endParaRPr lang="en-US"/>
        </a:p>
      </dgm:t>
    </dgm:pt>
    <dgm:pt modelId="{564749CA-7550-41B9-906D-F8E6D0C7934A}">
      <dgm:prSet/>
      <dgm:spPr/>
      <dgm:t>
        <a:bodyPr/>
        <a:lstStyle/>
        <a:p>
          <a:r>
            <a:rPr lang="ru-RU" dirty="0"/>
            <a:t>- Меньшее количество отделений вне крупных городов. </a:t>
          </a:r>
          <a:endParaRPr lang="en-US" dirty="0"/>
        </a:p>
      </dgm:t>
    </dgm:pt>
    <dgm:pt modelId="{29B4533A-84B1-4587-A752-AE03B82E3DFD}" type="parTrans" cxnId="{581EF564-8977-4FEE-800A-046C10A31AAE}">
      <dgm:prSet/>
      <dgm:spPr/>
      <dgm:t>
        <a:bodyPr/>
        <a:lstStyle/>
        <a:p>
          <a:endParaRPr lang="en-US"/>
        </a:p>
      </dgm:t>
    </dgm:pt>
    <dgm:pt modelId="{4CBAEDCD-FDB3-4C5F-9DE1-8D85C019D12B}" type="sibTrans" cxnId="{581EF564-8977-4FEE-800A-046C10A31AAE}">
      <dgm:prSet/>
      <dgm:spPr/>
      <dgm:t>
        <a:bodyPr/>
        <a:lstStyle/>
        <a:p>
          <a:endParaRPr lang="en-US"/>
        </a:p>
      </dgm:t>
    </dgm:pt>
    <dgm:pt modelId="{DCD25CA2-73D0-4BA4-BD4D-75CCB981A74E}" type="pres">
      <dgm:prSet presAssocID="{D5BA2782-1995-45FC-A807-CC2AA34AE660}" presName="root" presStyleCnt="0">
        <dgm:presLayoutVars>
          <dgm:dir/>
          <dgm:resizeHandles val="exact"/>
        </dgm:presLayoutVars>
      </dgm:prSet>
      <dgm:spPr/>
    </dgm:pt>
    <dgm:pt modelId="{D10FF157-B60C-4325-8EB9-00E517947265}" type="pres">
      <dgm:prSet presAssocID="{DFFDDFED-A2AA-4C0E-A609-9EA569C3A354}" presName="compNode" presStyleCnt="0"/>
      <dgm:spPr/>
    </dgm:pt>
    <dgm:pt modelId="{75E818C6-4633-4903-B761-F5C2AC46A6B2}" type="pres">
      <dgm:prSet presAssocID="{DFFDDFED-A2AA-4C0E-A609-9EA569C3A354}" presName="bgRect" presStyleLbl="bgShp" presStyleIdx="0" presStyleCnt="6"/>
      <dgm:spPr/>
    </dgm:pt>
    <dgm:pt modelId="{959FD682-74EA-4351-AE1C-035DBFECBBFC}" type="pres">
      <dgm:prSet presAssocID="{DFFDDFED-A2AA-4C0E-A609-9EA569C3A35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B2018704-76FC-46C9-9E1E-05742ED19159}" type="pres">
      <dgm:prSet presAssocID="{DFFDDFED-A2AA-4C0E-A609-9EA569C3A354}" presName="spaceRect" presStyleCnt="0"/>
      <dgm:spPr/>
    </dgm:pt>
    <dgm:pt modelId="{61E70FD6-3423-4D7A-AA2D-F913939B52B8}" type="pres">
      <dgm:prSet presAssocID="{DFFDDFED-A2AA-4C0E-A609-9EA569C3A354}" presName="parTx" presStyleLbl="revTx" presStyleIdx="0" presStyleCnt="6">
        <dgm:presLayoutVars>
          <dgm:chMax val="0"/>
          <dgm:chPref val="0"/>
        </dgm:presLayoutVars>
      </dgm:prSet>
      <dgm:spPr/>
    </dgm:pt>
    <dgm:pt modelId="{FE272625-9F9C-4AB1-B7C7-C05CE0E9352C}" type="pres">
      <dgm:prSet presAssocID="{8CAB06CB-2F27-41FD-96A1-31610F1DE817}" presName="sibTrans" presStyleCnt="0"/>
      <dgm:spPr/>
    </dgm:pt>
    <dgm:pt modelId="{9D70A0FD-3ECD-40C5-82AF-B3AF70A44809}" type="pres">
      <dgm:prSet presAssocID="{DB8201CD-DD3A-4AF7-8AA0-50E47FBF00A6}" presName="compNode" presStyleCnt="0"/>
      <dgm:spPr/>
    </dgm:pt>
    <dgm:pt modelId="{749F2126-AF02-46CF-AAB1-E6FF57CB1B73}" type="pres">
      <dgm:prSet presAssocID="{DB8201CD-DD3A-4AF7-8AA0-50E47FBF00A6}" presName="bgRect" presStyleLbl="bgShp" presStyleIdx="1" presStyleCnt="6"/>
      <dgm:spPr/>
    </dgm:pt>
    <dgm:pt modelId="{1DB90F08-4A29-41A4-9AC1-55678A1783DF}" type="pres">
      <dgm:prSet presAssocID="{DB8201CD-DD3A-4AF7-8AA0-50E47FBF00A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27A1DCC8-BE0D-4084-8541-D39B4F5201F2}" type="pres">
      <dgm:prSet presAssocID="{DB8201CD-DD3A-4AF7-8AA0-50E47FBF00A6}" presName="spaceRect" presStyleCnt="0"/>
      <dgm:spPr/>
    </dgm:pt>
    <dgm:pt modelId="{5BDD470C-06B2-4E75-ACE2-16270E7369C3}" type="pres">
      <dgm:prSet presAssocID="{DB8201CD-DD3A-4AF7-8AA0-50E47FBF00A6}" presName="parTx" presStyleLbl="revTx" presStyleIdx="1" presStyleCnt="6">
        <dgm:presLayoutVars>
          <dgm:chMax val="0"/>
          <dgm:chPref val="0"/>
        </dgm:presLayoutVars>
      </dgm:prSet>
      <dgm:spPr/>
    </dgm:pt>
    <dgm:pt modelId="{89707FB7-50EF-46C5-9286-3FC4EEFA0677}" type="pres">
      <dgm:prSet presAssocID="{470EF676-FD47-43F8-B96D-DE9E299AA08C}" presName="sibTrans" presStyleCnt="0"/>
      <dgm:spPr/>
    </dgm:pt>
    <dgm:pt modelId="{7435A449-F2C2-4810-8271-760E0DD01EC1}" type="pres">
      <dgm:prSet presAssocID="{2195F854-4992-4AB3-89F7-D01DF6ADFF2F}" presName="compNode" presStyleCnt="0"/>
      <dgm:spPr/>
    </dgm:pt>
    <dgm:pt modelId="{A94B5F20-A160-44D1-89C8-83CA1205089E}" type="pres">
      <dgm:prSet presAssocID="{2195F854-4992-4AB3-89F7-D01DF6ADFF2F}" presName="bgRect" presStyleLbl="bgShp" presStyleIdx="2" presStyleCnt="6"/>
      <dgm:spPr/>
    </dgm:pt>
    <dgm:pt modelId="{4462EB30-0BA6-491C-A029-3BEB0889DE8E}" type="pres">
      <dgm:prSet presAssocID="{2195F854-4992-4AB3-89F7-D01DF6ADFF2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кумент"/>
        </a:ext>
      </dgm:extLst>
    </dgm:pt>
    <dgm:pt modelId="{67E8694F-8455-49D5-AECE-C77A01B6674E}" type="pres">
      <dgm:prSet presAssocID="{2195F854-4992-4AB3-89F7-D01DF6ADFF2F}" presName="spaceRect" presStyleCnt="0"/>
      <dgm:spPr/>
    </dgm:pt>
    <dgm:pt modelId="{FEEB3884-358A-45D0-92BF-F4909F414A3E}" type="pres">
      <dgm:prSet presAssocID="{2195F854-4992-4AB3-89F7-D01DF6ADFF2F}" presName="parTx" presStyleLbl="revTx" presStyleIdx="2" presStyleCnt="6">
        <dgm:presLayoutVars>
          <dgm:chMax val="0"/>
          <dgm:chPref val="0"/>
        </dgm:presLayoutVars>
      </dgm:prSet>
      <dgm:spPr/>
    </dgm:pt>
    <dgm:pt modelId="{0332288F-AFC3-4DCD-86DA-B11C935431D0}" type="pres">
      <dgm:prSet presAssocID="{6EC184D8-3878-4B14-B272-DABD17D61478}" presName="sibTrans" presStyleCnt="0"/>
      <dgm:spPr/>
    </dgm:pt>
    <dgm:pt modelId="{159CADA6-D2A4-413E-B6CA-C88C0B83D85D}" type="pres">
      <dgm:prSet presAssocID="{C76D70E8-7E3A-41FF-8ED2-B03A7ABCFFBD}" presName="compNode" presStyleCnt="0"/>
      <dgm:spPr/>
    </dgm:pt>
    <dgm:pt modelId="{53095B44-D7F8-48CB-A545-B50400B3A01B}" type="pres">
      <dgm:prSet presAssocID="{C76D70E8-7E3A-41FF-8ED2-B03A7ABCFFBD}" presName="bgRect" presStyleLbl="bgShp" presStyleIdx="3" presStyleCnt="6"/>
      <dgm:spPr/>
    </dgm:pt>
    <dgm:pt modelId="{E7F38E46-131B-4B49-B28F-F385EA3DFA14}" type="pres">
      <dgm:prSet presAssocID="{C76D70E8-7E3A-41FF-8ED2-B03A7ABCFFB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30B2B202-5002-449E-B093-8E826081BF20}" type="pres">
      <dgm:prSet presAssocID="{C76D70E8-7E3A-41FF-8ED2-B03A7ABCFFBD}" presName="spaceRect" presStyleCnt="0"/>
      <dgm:spPr/>
    </dgm:pt>
    <dgm:pt modelId="{355889C9-4097-49B3-A24A-C33130E46C52}" type="pres">
      <dgm:prSet presAssocID="{C76D70E8-7E3A-41FF-8ED2-B03A7ABCFFBD}" presName="parTx" presStyleLbl="revTx" presStyleIdx="3" presStyleCnt="6">
        <dgm:presLayoutVars>
          <dgm:chMax val="0"/>
          <dgm:chPref val="0"/>
        </dgm:presLayoutVars>
      </dgm:prSet>
      <dgm:spPr/>
    </dgm:pt>
    <dgm:pt modelId="{8FF8CB02-02FD-4C51-B59B-22C3B6606198}" type="pres">
      <dgm:prSet presAssocID="{0DA7338C-56BB-4BC4-A354-83758F72DB88}" presName="sibTrans" presStyleCnt="0"/>
      <dgm:spPr/>
    </dgm:pt>
    <dgm:pt modelId="{31A86383-59FC-4505-BBC2-882C83229B01}" type="pres">
      <dgm:prSet presAssocID="{4D356EA0-EE0E-473D-83E0-7E1DCC400FED}" presName="compNode" presStyleCnt="0"/>
      <dgm:spPr/>
    </dgm:pt>
    <dgm:pt modelId="{8BC5403D-595D-42E8-AA98-3629D3C0E44A}" type="pres">
      <dgm:prSet presAssocID="{4D356EA0-EE0E-473D-83E0-7E1DCC400FED}" presName="bgRect" presStyleLbl="bgShp" presStyleIdx="4" presStyleCnt="6"/>
      <dgm:spPr/>
    </dgm:pt>
    <dgm:pt modelId="{74E82A73-2539-41D4-ACD9-C2B093302CF3}" type="pres">
      <dgm:prSet presAssocID="{4D356EA0-EE0E-473D-83E0-7E1DCC400FED}" presName="iconRect" presStyleLbl="node1" presStyleIdx="4" presStyleCnt="6" custAng="10800000" custLinFactNeighborY="1854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брание"/>
        </a:ext>
      </dgm:extLst>
    </dgm:pt>
    <dgm:pt modelId="{0BC5DA76-DD93-4FD7-B64A-4C7926F2D02B}" type="pres">
      <dgm:prSet presAssocID="{4D356EA0-EE0E-473D-83E0-7E1DCC400FED}" presName="spaceRect" presStyleCnt="0"/>
      <dgm:spPr/>
    </dgm:pt>
    <dgm:pt modelId="{930BE964-EE53-43B4-8576-7CF9E12DB70A}" type="pres">
      <dgm:prSet presAssocID="{4D356EA0-EE0E-473D-83E0-7E1DCC400FED}" presName="parTx" presStyleLbl="revTx" presStyleIdx="4" presStyleCnt="6">
        <dgm:presLayoutVars>
          <dgm:chMax val="0"/>
          <dgm:chPref val="0"/>
        </dgm:presLayoutVars>
      </dgm:prSet>
      <dgm:spPr/>
    </dgm:pt>
    <dgm:pt modelId="{8F6F44B6-8477-422D-A4C1-94C1BE5406B2}" type="pres">
      <dgm:prSet presAssocID="{1D64AA96-937C-4B62-8242-43AE4B426499}" presName="sibTrans" presStyleCnt="0"/>
      <dgm:spPr/>
    </dgm:pt>
    <dgm:pt modelId="{CCD009C9-1D11-4B0E-BBBA-E491A1FA4131}" type="pres">
      <dgm:prSet presAssocID="{564749CA-7550-41B9-906D-F8E6D0C7934A}" presName="compNode" presStyleCnt="0"/>
      <dgm:spPr/>
    </dgm:pt>
    <dgm:pt modelId="{FAE72A2B-98A7-4BA4-AE86-62E211DE6B52}" type="pres">
      <dgm:prSet presAssocID="{564749CA-7550-41B9-906D-F8E6D0C7934A}" presName="bgRect" presStyleLbl="bgShp" presStyleIdx="5" presStyleCnt="6"/>
      <dgm:spPr/>
    </dgm:pt>
    <dgm:pt modelId="{1B18228B-0BD9-4F02-AC3A-FA566A71D548}" type="pres">
      <dgm:prSet presAssocID="{564749CA-7550-41B9-906D-F8E6D0C7934A}" presName="iconRect" presStyleLbl="nod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ркер"/>
        </a:ext>
      </dgm:extLst>
    </dgm:pt>
    <dgm:pt modelId="{BD6593A2-2CA7-4DBB-A4B0-BCABF96087A6}" type="pres">
      <dgm:prSet presAssocID="{564749CA-7550-41B9-906D-F8E6D0C7934A}" presName="spaceRect" presStyleCnt="0"/>
      <dgm:spPr/>
    </dgm:pt>
    <dgm:pt modelId="{CAD82FE7-5E78-47F4-BD19-E017995DA0AD}" type="pres">
      <dgm:prSet presAssocID="{564749CA-7550-41B9-906D-F8E6D0C7934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B2D5523-A84D-41C0-A5A5-D7BC8312BCE0}" srcId="{D5BA2782-1995-45FC-A807-CC2AA34AE660}" destId="{DFFDDFED-A2AA-4C0E-A609-9EA569C3A354}" srcOrd="0" destOrd="0" parTransId="{99D09F17-FEC9-43EC-B553-3853985B750E}" sibTransId="{8CAB06CB-2F27-41FD-96A1-31610F1DE817}"/>
    <dgm:cxn modelId="{2940F663-76B5-4FAE-A1FA-1545A35A6A8B}" type="presOf" srcId="{2195F854-4992-4AB3-89F7-D01DF6ADFF2F}" destId="{FEEB3884-358A-45D0-92BF-F4909F414A3E}" srcOrd="0" destOrd="0" presId="urn:microsoft.com/office/officeart/2018/2/layout/IconVerticalSolidList"/>
    <dgm:cxn modelId="{581EF564-8977-4FEE-800A-046C10A31AAE}" srcId="{D5BA2782-1995-45FC-A807-CC2AA34AE660}" destId="{564749CA-7550-41B9-906D-F8E6D0C7934A}" srcOrd="5" destOrd="0" parTransId="{29B4533A-84B1-4587-A752-AE03B82E3DFD}" sibTransId="{4CBAEDCD-FDB3-4C5F-9DE1-8D85C019D12B}"/>
    <dgm:cxn modelId="{F3707168-8ED8-452F-B209-1FFA808C682F}" srcId="{D5BA2782-1995-45FC-A807-CC2AA34AE660}" destId="{C76D70E8-7E3A-41FF-8ED2-B03A7ABCFFBD}" srcOrd="3" destOrd="0" parTransId="{975F6106-A30E-4DE9-8559-0E234BAA5880}" sibTransId="{0DA7338C-56BB-4BC4-A354-83758F72DB88}"/>
    <dgm:cxn modelId="{CAC4E948-73C7-496E-897C-1343539E8A5B}" type="presOf" srcId="{C76D70E8-7E3A-41FF-8ED2-B03A7ABCFFBD}" destId="{355889C9-4097-49B3-A24A-C33130E46C52}" srcOrd="0" destOrd="0" presId="urn:microsoft.com/office/officeart/2018/2/layout/IconVerticalSolidList"/>
    <dgm:cxn modelId="{14B39B53-EE90-43FC-8CE6-B6A4707AE732}" srcId="{D5BA2782-1995-45FC-A807-CC2AA34AE660}" destId="{2195F854-4992-4AB3-89F7-D01DF6ADFF2F}" srcOrd="2" destOrd="0" parTransId="{863EBC5C-AAF9-481A-BA64-84D11ABFEB0F}" sibTransId="{6EC184D8-3878-4B14-B272-DABD17D61478}"/>
    <dgm:cxn modelId="{2A6F3985-EFBB-4B92-995F-ABDB67B94511}" type="presOf" srcId="{564749CA-7550-41B9-906D-F8E6D0C7934A}" destId="{CAD82FE7-5E78-47F4-BD19-E017995DA0AD}" srcOrd="0" destOrd="0" presId="urn:microsoft.com/office/officeart/2018/2/layout/IconVerticalSolidList"/>
    <dgm:cxn modelId="{660BD788-39B2-4218-A397-A88B48162E19}" type="presOf" srcId="{DFFDDFED-A2AA-4C0E-A609-9EA569C3A354}" destId="{61E70FD6-3423-4D7A-AA2D-F913939B52B8}" srcOrd="0" destOrd="0" presId="urn:microsoft.com/office/officeart/2018/2/layout/IconVerticalSolidList"/>
    <dgm:cxn modelId="{6D917392-6727-4F5C-ACFF-67E3A629B6E4}" srcId="{D5BA2782-1995-45FC-A807-CC2AA34AE660}" destId="{4D356EA0-EE0E-473D-83E0-7E1DCC400FED}" srcOrd="4" destOrd="0" parTransId="{5DE34F51-9375-453E-81FD-A2ABF0C90A88}" sibTransId="{1D64AA96-937C-4B62-8242-43AE4B426499}"/>
    <dgm:cxn modelId="{14636EB4-CF2A-443A-A5A8-318876ACA125}" type="presOf" srcId="{D5BA2782-1995-45FC-A807-CC2AA34AE660}" destId="{DCD25CA2-73D0-4BA4-BD4D-75CCB981A74E}" srcOrd="0" destOrd="0" presId="urn:microsoft.com/office/officeart/2018/2/layout/IconVerticalSolidList"/>
    <dgm:cxn modelId="{8EC44FDC-1155-4B45-934D-5C755EF8122A}" srcId="{D5BA2782-1995-45FC-A807-CC2AA34AE660}" destId="{DB8201CD-DD3A-4AF7-8AA0-50E47FBF00A6}" srcOrd="1" destOrd="0" parTransId="{1B415009-8F9A-4C51-A982-5BD3453EB24F}" sibTransId="{470EF676-FD47-43F8-B96D-DE9E299AA08C}"/>
    <dgm:cxn modelId="{2A3F87EC-9CE6-4E13-B8E1-8756E7724B37}" type="presOf" srcId="{DB8201CD-DD3A-4AF7-8AA0-50E47FBF00A6}" destId="{5BDD470C-06B2-4E75-ACE2-16270E7369C3}" srcOrd="0" destOrd="0" presId="urn:microsoft.com/office/officeart/2018/2/layout/IconVerticalSolidList"/>
    <dgm:cxn modelId="{D779D5F3-29EF-48E3-B2F0-11BCA3EF0FF2}" type="presOf" srcId="{4D356EA0-EE0E-473D-83E0-7E1DCC400FED}" destId="{930BE964-EE53-43B4-8576-7CF9E12DB70A}" srcOrd="0" destOrd="0" presId="urn:microsoft.com/office/officeart/2018/2/layout/IconVerticalSolidList"/>
    <dgm:cxn modelId="{DCBE408B-09EF-4FFE-BFCF-6C24967A2CAE}" type="presParOf" srcId="{DCD25CA2-73D0-4BA4-BD4D-75CCB981A74E}" destId="{D10FF157-B60C-4325-8EB9-00E517947265}" srcOrd="0" destOrd="0" presId="urn:microsoft.com/office/officeart/2018/2/layout/IconVerticalSolidList"/>
    <dgm:cxn modelId="{7BCDAAC5-1F30-4DB7-AB86-AC4A74A4BBD0}" type="presParOf" srcId="{D10FF157-B60C-4325-8EB9-00E517947265}" destId="{75E818C6-4633-4903-B761-F5C2AC46A6B2}" srcOrd="0" destOrd="0" presId="urn:microsoft.com/office/officeart/2018/2/layout/IconVerticalSolidList"/>
    <dgm:cxn modelId="{F561CCBF-99EC-4FC9-B61E-01633C107986}" type="presParOf" srcId="{D10FF157-B60C-4325-8EB9-00E517947265}" destId="{959FD682-74EA-4351-AE1C-035DBFECBBFC}" srcOrd="1" destOrd="0" presId="urn:microsoft.com/office/officeart/2018/2/layout/IconVerticalSolidList"/>
    <dgm:cxn modelId="{EAA5F117-8FFA-4EF9-A153-315604C10C70}" type="presParOf" srcId="{D10FF157-B60C-4325-8EB9-00E517947265}" destId="{B2018704-76FC-46C9-9E1E-05742ED19159}" srcOrd="2" destOrd="0" presId="urn:microsoft.com/office/officeart/2018/2/layout/IconVerticalSolidList"/>
    <dgm:cxn modelId="{C80F1EC2-B084-4D50-A4CC-8D6DC49D5A85}" type="presParOf" srcId="{D10FF157-B60C-4325-8EB9-00E517947265}" destId="{61E70FD6-3423-4D7A-AA2D-F913939B52B8}" srcOrd="3" destOrd="0" presId="urn:microsoft.com/office/officeart/2018/2/layout/IconVerticalSolidList"/>
    <dgm:cxn modelId="{B5ED24A0-03B6-4422-A4CE-B477A924B451}" type="presParOf" srcId="{DCD25CA2-73D0-4BA4-BD4D-75CCB981A74E}" destId="{FE272625-9F9C-4AB1-B7C7-C05CE0E9352C}" srcOrd="1" destOrd="0" presId="urn:microsoft.com/office/officeart/2018/2/layout/IconVerticalSolidList"/>
    <dgm:cxn modelId="{9C70A0E7-8DD0-4477-921F-66483D2A9071}" type="presParOf" srcId="{DCD25CA2-73D0-4BA4-BD4D-75CCB981A74E}" destId="{9D70A0FD-3ECD-40C5-82AF-B3AF70A44809}" srcOrd="2" destOrd="0" presId="urn:microsoft.com/office/officeart/2018/2/layout/IconVerticalSolidList"/>
    <dgm:cxn modelId="{8DCA93AD-7824-46AF-9953-8931398C89A7}" type="presParOf" srcId="{9D70A0FD-3ECD-40C5-82AF-B3AF70A44809}" destId="{749F2126-AF02-46CF-AAB1-E6FF57CB1B73}" srcOrd="0" destOrd="0" presId="urn:microsoft.com/office/officeart/2018/2/layout/IconVerticalSolidList"/>
    <dgm:cxn modelId="{66668194-3A4E-434F-A13C-88B3C9731E80}" type="presParOf" srcId="{9D70A0FD-3ECD-40C5-82AF-B3AF70A44809}" destId="{1DB90F08-4A29-41A4-9AC1-55678A1783DF}" srcOrd="1" destOrd="0" presId="urn:microsoft.com/office/officeart/2018/2/layout/IconVerticalSolidList"/>
    <dgm:cxn modelId="{DD7ED989-9B2A-45BE-ACDE-0334653B0BCB}" type="presParOf" srcId="{9D70A0FD-3ECD-40C5-82AF-B3AF70A44809}" destId="{27A1DCC8-BE0D-4084-8541-D39B4F5201F2}" srcOrd="2" destOrd="0" presId="urn:microsoft.com/office/officeart/2018/2/layout/IconVerticalSolidList"/>
    <dgm:cxn modelId="{1722400D-950E-479D-8432-56156B393A22}" type="presParOf" srcId="{9D70A0FD-3ECD-40C5-82AF-B3AF70A44809}" destId="{5BDD470C-06B2-4E75-ACE2-16270E7369C3}" srcOrd="3" destOrd="0" presId="urn:microsoft.com/office/officeart/2018/2/layout/IconVerticalSolidList"/>
    <dgm:cxn modelId="{BDC3928E-EC10-444F-BD37-BED5ED934EF6}" type="presParOf" srcId="{DCD25CA2-73D0-4BA4-BD4D-75CCB981A74E}" destId="{89707FB7-50EF-46C5-9286-3FC4EEFA0677}" srcOrd="3" destOrd="0" presId="urn:microsoft.com/office/officeart/2018/2/layout/IconVerticalSolidList"/>
    <dgm:cxn modelId="{DB2BF0DA-1ADC-4C32-84E2-83095C7D319E}" type="presParOf" srcId="{DCD25CA2-73D0-4BA4-BD4D-75CCB981A74E}" destId="{7435A449-F2C2-4810-8271-760E0DD01EC1}" srcOrd="4" destOrd="0" presId="urn:microsoft.com/office/officeart/2018/2/layout/IconVerticalSolidList"/>
    <dgm:cxn modelId="{47D1D884-EA2D-44CB-AC8B-E907D93937CF}" type="presParOf" srcId="{7435A449-F2C2-4810-8271-760E0DD01EC1}" destId="{A94B5F20-A160-44D1-89C8-83CA1205089E}" srcOrd="0" destOrd="0" presId="urn:microsoft.com/office/officeart/2018/2/layout/IconVerticalSolidList"/>
    <dgm:cxn modelId="{BE96DD50-8F76-4BC4-BA8C-82578927E8D8}" type="presParOf" srcId="{7435A449-F2C2-4810-8271-760E0DD01EC1}" destId="{4462EB30-0BA6-491C-A029-3BEB0889DE8E}" srcOrd="1" destOrd="0" presId="urn:microsoft.com/office/officeart/2018/2/layout/IconVerticalSolidList"/>
    <dgm:cxn modelId="{D6718850-A22D-4207-A1E3-CE271154768E}" type="presParOf" srcId="{7435A449-F2C2-4810-8271-760E0DD01EC1}" destId="{67E8694F-8455-49D5-AECE-C77A01B6674E}" srcOrd="2" destOrd="0" presId="urn:microsoft.com/office/officeart/2018/2/layout/IconVerticalSolidList"/>
    <dgm:cxn modelId="{1369F4F5-7BC4-48F4-937E-03B7A3CA0D71}" type="presParOf" srcId="{7435A449-F2C2-4810-8271-760E0DD01EC1}" destId="{FEEB3884-358A-45D0-92BF-F4909F414A3E}" srcOrd="3" destOrd="0" presId="urn:microsoft.com/office/officeart/2018/2/layout/IconVerticalSolidList"/>
    <dgm:cxn modelId="{7A215E69-E8F5-40B1-AD6E-C62E924E878F}" type="presParOf" srcId="{DCD25CA2-73D0-4BA4-BD4D-75CCB981A74E}" destId="{0332288F-AFC3-4DCD-86DA-B11C935431D0}" srcOrd="5" destOrd="0" presId="urn:microsoft.com/office/officeart/2018/2/layout/IconVerticalSolidList"/>
    <dgm:cxn modelId="{DBF4A661-7910-48A7-BC6D-7F1DECD6F1A2}" type="presParOf" srcId="{DCD25CA2-73D0-4BA4-BD4D-75CCB981A74E}" destId="{159CADA6-D2A4-413E-B6CA-C88C0B83D85D}" srcOrd="6" destOrd="0" presId="urn:microsoft.com/office/officeart/2018/2/layout/IconVerticalSolidList"/>
    <dgm:cxn modelId="{398A0D38-5E14-4F30-879C-94BC004BA0C8}" type="presParOf" srcId="{159CADA6-D2A4-413E-B6CA-C88C0B83D85D}" destId="{53095B44-D7F8-48CB-A545-B50400B3A01B}" srcOrd="0" destOrd="0" presId="urn:microsoft.com/office/officeart/2018/2/layout/IconVerticalSolidList"/>
    <dgm:cxn modelId="{962362BD-7DFB-44BD-9C9A-B4959D7ACA16}" type="presParOf" srcId="{159CADA6-D2A4-413E-B6CA-C88C0B83D85D}" destId="{E7F38E46-131B-4B49-B28F-F385EA3DFA14}" srcOrd="1" destOrd="0" presId="urn:microsoft.com/office/officeart/2018/2/layout/IconVerticalSolidList"/>
    <dgm:cxn modelId="{761F256F-FC45-4364-A5A4-D2FDBC5DBAEE}" type="presParOf" srcId="{159CADA6-D2A4-413E-B6CA-C88C0B83D85D}" destId="{30B2B202-5002-449E-B093-8E826081BF20}" srcOrd="2" destOrd="0" presId="urn:microsoft.com/office/officeart/2018/2/layout/IconVerticalSolidList"/>
    <dgm:cxn modelId="{1D7D3600-F4EB-436F-938D-BA185802FCEA}" type="presParOf" srcId="{159CADA6-D2A4-413E-B6CA-C88C0B83D85D}" destId="{355889C9-4097-49B3-A24A-C33130E46C52}" srcOrd="3" destOrd="0" presId="urn:microsoft.com/office/officeart/2018/2/layout/IconVerticalSolidList"/>
    <dgm:cxn modelId="{05A76D70-C4A3-4E02-A9B5-D92B34356736}" type="presParOf" srcId="{DCD25CA2-73D0-4BA4-BD4D-75CCB981A74E}" destId="{8FF8CB02-02FD-4C51-B59B-22C3B6606198}" srcOrd="7" destOrd="0" presId="urn:microsoft.com/office/officeart/2018/2/layout/IconVerticalSolidList"/>
    <dgm:cxn modelId="{8487D2E2-B988-405F-8667-1601D0D32108}" type="presParOf" srcId="{DCD25CA2-73D0-4BA4-BD4D-75CCB981A74E}" destId="{31A86383-59FC-4505-BBC2-882C83229B01}" srcOrd="8" destOrd="0" presId="urn:microsoft.com/office/officeart/2018/2/layout/IconVerticalSolidList"/>
    <dgm:cxn modelId="{5D844647-E135-4F52-B053-2CC489A0995A}" type="presParOf" srcId="{31A86383-59FC-4505-BBC2-882C83229B01}" destId="{8BC5403D-595D-42E8-AA98-3629D3C0E44A}" srcOrd="0" destOrd="0" presId="urn:microsoft.com/office/officeart/2018/2/layout/IconVerticalSolidList"/>
    <dgm:cxn modelId="{885A8885-DB91-49EC-92B0-50954D2614EB}" type="presParOf" srcId="{31A86383-59FC-4505-BBC2-882C83229B01}" destId="{74E82A73-2539-41D4-ACD9-C2B093302CF3}" srcOrd="1" destOrd="0" presId="urn:microsoft.com/office/officeart/2018/2/layout/IconVerticalSolidList"/>
    <dgm:cxn modelId="{3E165999-47A1-4889-B8FA-26AF96F6A130}" type="presParOf" srcId="{31A86383-59FC-4505-BBC2-882C83229B01}" destId="{0BC5DA76-DD93-4FD7-B64A-4C7926F2D02B}" srcOrd="2" destOrd="0" presId="urn:microsoft.com/office/officeart/2018/2/layout/IconVerticalSolidList"/>
    <dgm:cxn modelId="{97ED799D-93D5-49B1-B4D9-2C4A6F196872}" type="presParOf" srcId="{31A86383-59FC-4505-BBC2-882C83229B01}" destId="{930BE964-EE53-43B4-8576-7CF9E12DB70A}" srcOrd="3" destOrd="0" presId="urn:microsoft.com/office/officeart/2018/2/layout/IconVerticalSolidList"/>
    <dgm:cxn modelId="{0C9142DB-510A-433D-B299-C5EBD4DC7EBB}" type="presParOf" srcId="{DCD25CA2-73D0-4BA4-BD4D-75CCB981A74E}" destId="{8F6F44B6-8477-422D-A4C1-94C1BE5406B2}" srcOrd="9" destOrd="0" presId="urn:microsoft.com/office/officeart/2018/2/layout/IconVerticalSolidList"/>
    <dgm:cxn modelId="{FCFE5339-22BD-4685-8DDF-E0E96285D627}" type="presParOf" srcId="{DCD25CA2-73D0-4BA4-BD4D-75CCB981A74E}" destId="{CCD009C9-1D11-4B0E-BBBA-E491A1FA4131}" srcOrd="10" destOrd="0" presId="urn:microsoft.com/office/officeart/2018/2/layout/IconVerticalSolidList"/>
    <dgm:cxn modelId="{507D14A5-356E-4F2E-9AC4-E706941012DD}" type="presParOf" srcId="{CCD009C9-1D11-4B0E-BBBA-E491A1FA4131}" destId="{FAE72A2B-98A7-4BA4-AE86-62E211DE6B52}" srcOrd="0" destOrd="0" presId="urn:microsoft.com/office/officeart/2018/2/layout/IconVerticalSolidList"/>
    <dgm:cxn modelId="{2B058B7F-94E6-4741-B571-E8FBE1DCC348}" type="presParOf" srcId="{CCD009C9-1D11-4B0E-BBBA-E491A1FA4131}" destId="{1B18228B-0BD9-4F02-AC3A-FA566A71D548}" srcOrd="1" destOrd="0" presId="urn:microsoft.com/office/officeart/2018/2/layout/IconVerticalSolidList"/>
    <dgm:cxn modelId="{68AEA89E-B12C-4E1B-9093-A432021BFAAC}" type="presParOf" srcId="{CCD009C9-1D11-4B0E-BBBA-E491A1FA4131}" destId="{BD6593A2-2CA7-4DBB-A4B0-BCABF96087A6}" srcOrd="2" destOrd="0" presId="urn:microsoft.com/office/officeart/2018/2/layout/IconVerticalSolidList"/>
    <dgm:cxn modelId="{F239E183-5313-4754-9517-973FB0C521B6}" type="presParOf" srcId="{CCD009C9-1D11-4B0E-BBBA-E491A1FA4131}" destId="{CAD82FE7-5E78-47F4-BD19-E017995DA0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AD20BA-5AF3-4585-B95C-72446C3E4D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8BF87E0-CF0D-40D2-9472-2D98D5E738DB}">
      <dgm:prSet/>
      <dgm:spPr/>
      <dgm:t>
        <a:bodyPr/>
        <a:lstStyle/>
        <a:p>
          <a:r>
            <a:rPr lang="ru-RU" dirty="0"/>
            <a:t>Плюсы:  </a:t>
          </a:r>
          <a:endParaRPr lang="en-US" dirty="0"/>
        </a:p>
      </dgm:t>
    </dgm:pt>
    <dgm:pt modelId="{E8F4F0E1-A706-4090-BE6B-6BE1F4F269D5}" type="parTrans" cxnId="{6CC57C0C-573E-4801-8689-1F40FA9DABD4}">
      <dgm:prSet/>
      <dgm:spPr/>
      <dgm:t>
        <a:bodyPr/>
        <a:lstStyle/>
        <a:p>
          <a:endParaRPr lang="en-US"/>
        </a:p>
      </dgm:t>
    </dgm:pt>
    <dgm:pt modelId="{1C16764C-BB71-4D85-8D41-56DE0DBBC60D}" type="sibTrans" cxnId="{6CC57C0C-573E-4801-8689-1F40FA9DABD4}">
      <dgm:prSet/>
      <dgm:spPr/>
      <dgm:t>
        <a:bodyPr/>
        <a:lstStyle/>
        <a:p>
          <a:endParaRPr lang="en-US"/>
        </a:p>
      </dgm:t>
    </dgm:pt>
    <dgm:pt modelId="{2AF26D07-A553-4F52-A326-E459A8DF7996}">
      <dgm:prSet/>
      <dgm:spPr/>
      <dgm:t>
        <a:bodyPr/>
        <a:lstStyle/>
        <a:p>
          <a:r>
            <a:rPr lang="ru-RU"/>
            <a:t>- Конкурентные ставки (до 17% в BYN).  </a:t>
          </a:r>
          <a:endParaRPr lang="en-US" dirty="0"/>
        </a:p>
      </dgm:t>
    </dgm:pt>
    <dgm:pt modelId="{FFBF7DE3-D011-482F-ADC1-636936811A8F}" type="parTrans" cxnId="{229A81C1-4074-42AD-965D-CA07247E8386}">
      <dgm:prSet/>
      <dgm:spPr/>
      <dgm:t>
        <a:bodyPr/>
        <a:lstStyle/>
        <a:p>
          <a:endParaRPr lang="en-US"/>
        </a:p>
      </dgm:t>
    </dgm:pt>
    <dgm:pt modelId="{A500C930-C130-495E-AC09-02C9414A57D0}" type="sibTrans" cxnId="{229A81C1-4074-42AD-965D-CA07247E8386}">
      <dgm:prSet/>
      <dgm:spPr/>
      <dgm:t>
        <a:bodyPr/>
        <a:lstStyle/>
        <a:p>
          <a:endParaRPr lang="en-US"/>
        </a:p>
      </dgm:t>
    </dgm:pt>
    <dgm:pt modelId="{4445E503-55FB-466A-A556-6DACBB751BF9}">
      <dgm:prSet/>
      <dgm:spPr/>
      <dgm:t>
        <a:bodyPr/>
        <a:lstStyle/>
        <a:p>
          <a:r>
            <a:rPr lang="ru-RU" dirty="0"/>
            <a:t>- Удобное мобильное приложение.  </a:t>
          </a:r>
          <a:endParaRPr lang="en-US" dirty="0"/>
        </a:p>
      </dgm:t>
    </dgm:pt>
    <dgm:pt modelId="{4AE837A8-5EC8-4A21-AE60-5CBAD53CDA7E}" type="parTrans" cxnId="{C01CF4FE-3607-47E1-9AB5-819488B46A14}">
      <dgm:prSet/>
      <dgm:spPr/>
      <dgm:t>
        <a:bodyPr/>
        <a:lstStyle/>
        <a:p>
          <a:endParaRPr lang="en-US"/>
        </a:p>
      </dgm:t>
    </dgm:pt>
    <dgm:pt modelId="{D7CAA149-5116-45D2-BBB5-ED74D6D7BBB9}" type="sibTrans" cxnId="{C01CF4FE-3607-47E1-9AB5-819488B46A14}">
      <dgm:prSet/>
      <dgm:spPr/>
      <dgm:t>
        <a:bodyPr/>
        <a:lstStyle/>
        <a:p>
          <a:endParaRPr lang="en-US"/>
        </a:p>
      </dgm:t>
    </dgm:pt>
    <dgm:pt modelId="{9FCA3F51-5C3A-471F-A91D-DF1C1C31C4B9}">
      <dgm:prSet/>
      <dgm:spPr/>
      <dgm:t>
        <a:bodyPr/>
        <a:lstStyle/>
        <a:p>
          <a:r>
            <a:rPr lang="ru-RU"/>
            <a:t>- Вклады с гибкими условиями (например, «Свобода+» с частичным снятием).  </a:t>
          </a:r>
          <a:endParaRPr lang="en-US"/>
        </a:p>
      </dgm:t>
    </dgm:pt>
    <dgm:pt modelId="{175E0E55-9EA7-4B87-9A15-7438F88D7034}" type="parTrans" cxnId="{0CFC072A-B3F6-41E9-9D31-7E61CDD542C6}">
      <dgm:prSet/>
      <dgm:spPr/>
      <dgm:t>
        <a:bodyPr/>
        <a:lstStyle/>
        <a:p>
          <a:endParaRPr lang="en-US"/>
        </a:p>
      </dgm:t>
    </dgm:pt>
    <dgm:pt modelId="{099CC404-4A47-469E-8E19-1FC2960A00F4}" type="sibTrans" cxnId="{0CFC072A-B3F6-41E9-9D31-7E61CDD542C6}">
      <dgm:prSet/>
      <dgm:spPr/>
      <dgm:t>
        <a:bodyPr/>
        <a:lstStyle/>
        <a:p>
          <a:endParaRPr lang="en-US"/>
        </a:p>
      </dgm:t>
    </dgm:pt>
    <dgm:pt modelId="{99BC4FE3-56FF-46FD-A2BE-881119C3D730}">
      <dgm:prSet/>
      <dgm:spPr/>
      <dgm:t>
        <a:bodyPr/>
        <a:lstStyle/>
        <a:p>
          <a:r>
            <a:rPr lang="ru-RU" dirty="0"/>
            <a:t>Минусы:  </a:t>
          </a:r>
          <a:endParaRPr lang="en-US" dirty="0"/>
        </a:p>
      </dgm:t>
    </dgm:pt>
    <dgm:pt modelId="{24B4E803-5D78-4DE7-95E0-F14FFC92340F}" type="parTrans" cxnId="{F3EDA853-9063-4448-B3DA-320E4FEC7056}">
      <dgm:prSet/>
      <dgm:spPr/>
      <dgm:t>
        <a:bodyPr/>
        <a:lstStyle/>
        <a:p>
          <a:endParaRPr lang="en-US"/>
        </a:p>
      </dgm:t>
    </dgm:pt>
    <dgm:pt modelId="{6E6E4CFD-D370-4108-A74C-CD40757E833B}" type="sibTrans" cxnId="{F3EDA853-9063-4448-B3DA-320E4FEC7056}">
      <dgm:prSet/>
      <dgm:spPr/>
      <dgm:t>
        <a:bodyPr/>
        <a:lstStyle/>
        <a:p>
          <a:endParaRPr lang="en-US"/>
        </a:p>
      </dgm:t>
    </dgm:pt>
    <dgm:pt modelId="{46E1693C-0A64-4169-A385-D339F21AA643}">
      <dgm:prSet/>
      <dgm:spPr/>
      <dgm:t>
        <a:bodyPr/>
        <a:lstStyle/>
        <a:p>
          <a:r>
            <a:rPr lang="ru-RU"/>
            <a:t>- Нет отделений в небольших городах</a:t>
          </a:r>
          <a:endParaRPr lang="en-US"/>
        </a:p>
      </dgm:t>
    </dgm:pt>
    <dgm:pt modelId="{B756E966-8659-4585-BDA2-D37F288D4276}" type="parTrans" cxnId="{B4230E3F-6072-4DE8-946E-39828CCDC4BB}">
      <dgm:prSet/>
      <dgm:spPr/>
      <dgm:t>
        <a:bodyPr/>
        <a:lstStyle/>
        <a:p>
          <a:endParaRPr lang="en-US"/>
        </a:p>
      </dgm:t>
    </dgm:pt>
    <dgm:pt modelId="{3CC32D33-36AC-4B15-A10A-22C50F0BF8ED}" type="sibTrans" cxnId="{B4230E3F-6072-4DE8-946E-39828CCDC4BB}">
      <dgm:prSet/>
      <dgm:spPr/>
      <dgm:t>
        <a:bodyPr/>
        <a:lstStyle/>
        <a:p>
          <a:endParaRPr lang="en-US"/>
        </a:p>
      </dgm:t>
    </dgm:pt>
    <dgm:pt modelId="{A7F758C1-2118-4164-B59A-630D82185F88}" type="pres">
      <dgm:prSet presAssocID="{09AD20BA-5AF3-4585-B95C-72446C3E4D3D}" presName="root" presStyleCnt="0">
        <dgm:presLayoutVars>
          <dgm:dir/>
          <dgm:resizeHandles val="exact"/>
        </dgm:presLayoutVars>
      </dgm:prSet>
      <dgm:spPr/>
    </dgm:pt>
    <dgm:pt modelId="{D47FCDC5-EB84-4B83-B650-F076A218074B}" type="pres">
      <dgm:prSet presAssocID="{B8BF87E0-CF0D-40D2-9472-2D98D5E738DB}" presName="compNode" presStyleCnt="0"/>
      <dgm:spPr/>
    </dgm:pt>
    <dgm:pt modelId="{92B123F8-3639-430F-BC3C-1568B77BF044}" type="pres">
      <dgm:prSet presAssocID="{B8BF87E0-CF0D-40D2-9472-2D98D5E738DB}" presName="bgRect" presStyleLbl="bgShp" presStyleIdx="0" presStyleCnt="6"/>
      <dgm:spPr/>
    </dgm:pt>
    <dgm:pt modelId="{E64269DC-D586-45AE-B725-83A00DBC17CF}" type="pres">
      <dgm:prSet presAssocID="{B8BF87E0-CF0D-40D2-9472-2D98D5E738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EC7F10EE-4995-4B8B-A861-4E6F098F947E}" type="pres">
      <dgm:prSet presAssocID="{B8BF87E0-CF0D-40D2-9472-2D98D5E738DB}" presName="spaceRect" presStyleCnt="0"/>
      <dgm:spPr/>
    </dgm:pt>
    <dgm:pt modelId="{9AC530A7-17C4-47D4-BB37-45B35A18B0C5}" type="pres">
      <dgm:prSet presAssocID="{B8BF87E0-CF0D-40D2-9472-2D98D5E738DB}" presName="parTx" presStyleLbl="revTx" presStyleIdx="0" presStyleCnt="6">
        <dgm:presLayoutVars>
          <dgm:chMax val="0"/>
          <dgm:chPref val="0"/>
        </dgm:presLayoutVars>
      </dgm:prSet>
      <dgm:spPr/>
    </dgm:pt>
    <dgm:pt modelId="{62B39A53-5F99-4563-8C6E-A285EF3EA6F2}" type="pres">
      <dgm:prSet presAssocID="{1C16764C-BB71-4D85-8D41-56DE0DBBC60D}" presName="sibTrans" presStyleCnt="0"/>
      <dgm:spPr/>
    </dgm:pt>
    <dgm:pt modelId="{4CD2A619-AC96-4AA0-BD70-6F15E15D10AB}" type="pres">
      <dgm:prSet presAssocID="{2AF26D07-A553-4F52-A326-E459A8DF7996}" presName="compNode" presStyleCnt="0"/>
      <dgm:spPr/>
    </dgm:pt>
    <dgm:pt modelId="{223E197F-E7D7-4247-AA7D-551702FF09E2}" type="pres">
      <dgm:prSet presAssocID="{2AF26D07-A553-4F52-A326-E459A8DF7996}" presName="bgRect" presStyleLbl="bgShp" presStyleIdx="1" presStyleCnt="6"/>
      <dgm:spPr/>
    </dgm:pt>
    <dgm:pt modelId="{AAF745E6-9DF9-4921-8CD0-719509111679}" type="pres">
      <dgm:prSet presAssocID="{2AF26D07-A553-4F52-A326-E459A8DF799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317A69BA-7E9C-4EFC-89BE-C25CC042B6D5}" type="pres">
      <dgm:prSet presAssocID="{2AF26D07-A553-4F52-A326-E459A8DF7996}" presName="spaceRect" presStyleCnt="0"/>
      <dgm:spPr/>
    </dgm:pt>
    <dgm:pt modelId="{BDC911AA-8C38-4E5F-9FA3-B8161A1EE9EA}" type="pres">
      <dgm:prSet presAssocID="{2AF26D07-A553-4F52-A326-E459A8DF7996}" presName="parTx" presStyleLbl="revTx" presStyleIdx="1" presStyleCnt="6">
        <dgm:presLayoutVars>
          <dgm:chMax val="0"/>
          <dgm:chPref val="0"/>
        </dgm:presLayoutVars>
      </dgm:prSet>
      <dgm:spPr/>
    </dgm:pt>
    <dgm:pt modelId="{769CECCD-B9B0-43A5-932B-C9CBE477E209}" type="pres">
      <dgm:prSet presAssocID="{A500C930-C130-495E-AC09-02C9414A57D0}" presName="sibTrans" presStyleCnt="0"/>
      <dgm:spPr/>
    </dgm:pt>
    <dgm:pt modelId="{5E5AEB40-86F8-4F1F-B5A3-D3DB52CBA1AF}" type="pres">
      <dgm:prSet presAssocID="{4445E503-55FB-466A-A556-6DACBB751BF9}" presName="compNode" presStyleCnt="0"/>
      <dgm:spPr/>
    </dgm:pt>
    <dgm:pt modelId="{47177AB2-7FFC-4800-AE21-6433FF099BDF}" type="pres">
      <dgm:prSet presAssocID="{4445E503-55FB-466A-A556-6DACBB751BF9}" presName="bgRect" presStyleLbl="bgShp" presStyleIdx="2" presStyleCnt="6"/>
      <dgm:spPr/>
    </dgm:pt>
    <dgm:pt modelId="{1A1A79C5-0D8B-4D3F-80BF-6D244ACE807C}" type="pres">
      <dgm:prSet presAssocID="{4445E503-55FB-466A-A556-6DACBB751BF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кумент"/>
        </a:ext>
      </dgm:extLst>
    </dgm:pt>
    <dgm:pt modelId="{8F3A2EEB-C7D0-4ECA-AE9A-D57253575E82}" type="pres">
      <dgm:prSet presAssocID="{4445E503-55FB-466A-A556-6DACBB751BF9}" presName="spaceRect" presStyleCnt="0"/>
      <dgm:spPr/>
    </dgm:pt>
    <dgm:pt modelId="{10E52432-91E8-4182-8BC2-9A8746B4F887}" type="pres">
      <dgm:prSet presAssocID="{4445E503-55FB-466A-A556-6DACBB751BF9}" presName="parTx" presStyleLbl="revTx" presStyleIdx="2" presStyleCnt="6">
        <dgm:presLayoutVars>
          <dgm:chMax val="0"/>
          <dgm:chPref val="0"/>
        </dgm:presLayoutVars>
      </dgm:prSet>
      <dgm:spPr/>
    </dgm:pt>
    <dgm:pt modelId="{68C08390-5A52-48EE-A0D3-39338856F7EA}" type="pres">
      <dgm:prSet presAssocID="{D7CAA149-5116-45D2-BBB5-ED74D6D7BBB9}" presName="sibTrans" presStyleCnt="0"/>
      <dgm:spPr/>
    </dgm:pt>
    <dgm:pt modelId="{207637AD-7B53-44F4-BA16-FBC7DBF8F41F}" type="pres">
      <dgm:prSet presAssocID="{9FCA3F51-5C3A-471F-A91D-DF1C1C31C4B9}" presName="compNode" presStyleCnt="0"/>
      <dgm:spPr/>
    </dgm:pt>
    <dgm:pt modelId="{8EF6E650-CFC2-4163-9FED-4A187DD24946}" type="pres">
      <dgm:prSet presAssocID="{9FCA3F51-5C3A-471F-A91D-DF1C1C31C4B9}" presName="bgRect" presStyleLbl="bgShp" presStyleIdx="3" presStyleCnt="6"/>
      <dgm:spPr/>
    </dgm:pt>
    <dgm:pt modelId="{12E23C3C-7F8A-44CA-993A-A64ED6676CEF}" type="pres">
      <dgm:prSet presAssocID="{9FCA3F51-5C3A-471F-A91D-DF1C1C31C4B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CE3C2324-9F6A-45A8-841C-33630075C430}" type="pres">
      <dgm:prSet presAssocID="{9FCA3F51-5C3A-471F-A91D-DF1C1C31C4B9}" presName="spaceRect" presStyleCnt="0"/>
      <dgm:spPr/>
    </dgm:pt>
    <dgm:pt modelId="{B94175DB-8F19-4A39-AF9B-EE37152E139D}" type="pres">
      <dgm:prSet presAssocID="{9FCA3F51-5C3A-471F-A91D-DF1C1C31C4B9}" presName="parTx" presStyleLbl="revTx" presStyleIdx="3" presStyleCnt="6">
        <dgm:presLayoutVars>
          <dgm:chMax val="0"/>
          <dgm:chPref val="0"/>
        </dgm:presLayoutVars>
      </dgm:prSet>
      <dgm:spPr/>
    </dgm:pt>
    <dgm:pt modelId="{7A7F9626-BC01-4C37-80BB-49FDED901C48}" type="pres">
      <dgm:prSet presAssocID="{099CC404-4A47-469E-8E19-1FC2960A00F4}" presName="sibTrans" presStyleCnt="0"/>
      <dgm:spPr/>
    </dgm:pt>
    <dgm:pt modelId="{EC951F07-55D5-40E0-BF8B-BA5A700BF289}" type="pres">
      <dgm:prSet presAssocID="{99BC4FE3-56FF-46FD-A2BE-881119C3D730}" presName="compNode" presStyleCnt="0"/>
      <dgm:spPr/>
    </dgm:pt>
    <dgm:pt modelId="{2E8C912F-1ED5-4C10-97C2-8AAF39D39DEF}" type="pres">
      <dgm:prSet presAssocID="{99BC4FE3-56FF-46FD-A2BE-881119C3D730}" presName="bgRect" presStyleLbl="bgShp" presStyleIdx="4" presStyleCnt="6"/>
      <dgm:spPr/>
    </dgm:pt>
    <dgm:pt modelId="{58AA37EE-3562-425C-9632-C60AEDE4F2C5}" type="pres">
      <dgm:prSet presAssocID="{99BC4FE3-56FF-46FD-A2BE-881119C3D730}" presName="iconRect" presStyleLbl="node1" presStyleIdx="4" presStyleCnt="6" custAng="10800000" custLinFactNeighborX="0" custLinFactNeighborY="618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841EB2B-FB62-44C1-AC28-D9835502BD85}" type="pres">
      <dgm:prSet presAssocID="{99BC4FE3-56FF-46FD-A2BE-881119C3D730}" presName="spaceRect" presStyleCnt="0"/>
      <dgm:spPr/>
    </dgm:pt>
    <dgm:pt modelId="{3396A787-EBBB-453D-A367-AAB2D23D32F4}" type="pres">
      <dgm:prSet presAssocID="{99BC4FE3-56FF-46FD-A2BE-881119C3D730}" presName="parTx" presStyleLbl="revTx" presStyleIdx="4" presStyleCnt="6">
        <dgm:presLayoutVars>
          <dgm:chMax val="0"/>
          <dgm:chPref val="0"/>
        </dgm:presLayoutVars>
      </dgm:prSet>
      <dgm:spPr/>
    </dgm:pt>
    <dgm:pt modelId="{2D8AB4EC-DC4D-4C08-BD78-AE74FC04E283}" type="pres">
      <dgm:prSet presAssocID="{6E6E4CFD-D370-4108-A74C-CD40757E833B}" presName="sibTrans" presStyleCnt="0"/>
      <dgm:spPr/>
    </dgm:pt>
    <dgm:pt modelId="{295D25FF-3656-4999-997B-6DBDF3EC2AB8}" type="pres">
      <dgm:prSet presAssocID="{46E1693C-0A64-4169-A385-D339F21AA643}" presName="compNode" presStyleCnt="0"/>
      <dgm:spPr/>
    </dgm:pt>
    <dgm:pt modelId="{71484C9D-0CE8-4571-8269-FDD54019C68D}" type="pres">
      <dgm:prSet presAssocID="{46E1693C-0A64-4169-A385-D339F21AA643}" presName="bgRect" presStyleLbl="bgShp" presStyleIdx="5" presStyleCnt="6"/>
      <dgm:spPr/>
    </dgm:pt>
    <dgm:pt modelId="{15E5CA5E-0A4F-4798-B58F-6C700817D441}" type="pres">
      <dgm:prSet presAssocID="{46E1693C-0A64-4169-A385-D339F21AA643}" presName="iconRect" presStyleLbl="nod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ркер"/>
        </a:ext>
      </dgm:extLst>
    </dgm:pt>
    <dgm:pt modelId="{CD4BC97B-D2E5-4BE6-9711-EC7318F4A04A}" type="pres">
      <dgm:prSet presAssocID="{46E1693C-0A64-4169-A385-D339F21AA643}" presName="spaceRect" presStyleCnt="0"/>
      <dgm:spPr/>
    </dgm:pt>
    <dgm:pt modelId="{867CA7F8-49B1-43FC-8E1F-A14E21D81559}" type="pres">
      <dgm:prSet presAssocID="{46E1693C-0A64-4169-A385-D339F21AA64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D18C403-398C-44D1-8F6E-0B70459330A6}" type="presOf" srcId="{09AD20BA-5AF3-4585-B95C-72446C3E4D3D}" destId="{A7F758C1-2118-4164-B59A-630D82185F88}" srcOrd="0" destOrd="0" presId="urn:microsoft.com/office/officeart/2018/2/layout/IconVerticalSolidList"/>
    <dgm:cxn modelId="{6CC57C0C-573E-4801-8689-1F40FA9DABD4}" srcId="{09AD20BA-5AF3-4585-B95C-72446C3E4D3D}" destId="{B8BF87E0-CF0D-40D2-9472-2D98D5E738DB}" srcOrd="0" destOrd="0" parTransId="{E8F4F0E1-A706-4090-BE6B-6BE1F4F269D5}" sibTransId="{1C16764C-BB71-4D85-8D41-56DE0DBBC60D}"/>
    <dgm:cxn modelId="{C9CC7C12-599D-4584-8E3B-7E358FDD3A19}" type="presOf" srcId="{2AF26D07-A553-4F52-A326-E459A8DF7996}" destId="{BDC911AA-8C38-4E5F-9FA3-B8161A1EE9EA}" srcOrd="0" destOrd="0" presId="urn:microsoft.com/office/officeart/2018/2/layout/IconVerticalSolidList"/>
    <dgm:cxn modelId="{05D14317-7505-42E2-A43E-D1B6DB22F95C}" type="presOf" srcId="{B8BF87E0-CF0D-40D2-9472-2D98D5E738DB}" destId="{9AC530A7-17C4-47D4-BB37-45B35A18B0C5}" srcOrd="0" destOrd="0" presId="urn:microsoft.com/office/officeart/2018/2/layout/IconVerticalSolidList"/>
    <dgm:cxn modelId="{0CFC072A-B3F6-41E9-9D31-7E61CDD542C6}" srcId="{09AD20BA-5AF3-4585-B95C-72446C3E4D3D}" destId="{9FCA3F51-5C3A-471F-A91D-DF1C1C31C4B9}" srcOrd="3" destOrd="0" parTransId="{175E0E55-9EA7-4B87-9A15-7438F88D7034}" sibTransId="{099CC404-4A47-469E-8E19-1FC2960A00F4}"/>
    <dgm:cxn modelId="{B4230E3F-6072-4DE8-946E-39828CCDC4BB}" srcId="{09AD20BA-5AF3-4585-B95C-72446C3E4D3D}" destId="{46E1693C-0A64-4169-A385-D339F21AA643}" srcOrd="5" destOrd="0" parTransId="{B756E966-8659-4585-BDA2-D37F288D4276}" sibTransId="{3CC32D33-36AC-4B15-A10A-22C50F0BF8ED}"/>
    <dgm:cxn modelId="{CD14724F-1312-4304-8563-B37A1D50D0AD}" type="presOf" srcId="{99BC4FE3-56FF-46FD-A2BE-881119C3D730}" destId="{3396A787-EBBB-453D-A367-AAB2D23D32F4}" srcOrd="0" destOrd="0" presId="urn:microsoft.com/office/officeart/2018/2/layout/IconVerticalSolidList"/>
    <dgm:cxn modelId="{F3EDA853-9063-4448-B3DA-320E4FEC7056}" srcId="{09AD20BA-5AF3-4585-B95C-72446C3E4D3D}" destId="{99BC4FE3-56FF-46FD-A2BE-881119C3D730}" srcOrd="4" destOrd="0" parTransId="{24B4E803-5D78-4DE7-95E0-F14FFC92340F}" sibTransId="{6E6E4CFD-D370-4108-A74C-CD40757E833B}"/>
    <dgm:cxn modelId="{229A81C1-4074-42AD-965D-CA07247E8386}" srcId="{09AD20BA-5AF3-4585-B95C-72446C3E4D3D}" destId="{2AF26D07-A553-4F52-A326-E459A8DF7996}" srcOrd="1" destOrd="0" parTransId="{FFBF7DE3-D011-482F-ADC1-636936811A8F}" sibTransId="{A500C930-C130-495E-AC09-02C9414A57D0}"/>
    <dgm:cxn modelId="{07238ECB-7E8A-4B76-BF9E-B96222F4F438}" type="presOf" srcId="{46E1693C-0A64-4169-A385-D339F21AA643}" destId="{867CA7F8-49B1-43FC-8E1F-A14E21D81559}" srcOrd="0" destOrd="0" presId="urn:microsoft.com/office/officeart/2018/2/layout/IconVerticalSolidList"/>
    <dgm:cxn modelId="{68300FD2-4597-465E-B2B9-5DCB7DB235C6}" type="presOf" srcId="{9FCA3F51-5C3A-471F-A91D-DF1C1C31C4B9}" destId="{B94175DB-8F19-4A39-AF9B-EE37152E139D}" srcOrd="0" destOrd="0" presId="urn:microsoft.com/office/officeart/2018/2/layout/IconVerticalSolidList"/>
    <dgm:cxn modelId="{7E92F9FD-BA1A-4E60-BD9F-905C26324A36}" type="presOf" srcId="{4445E503-55FB-466A-A556-6DACBB751BF9}" destId="{10E52432-91E8-4182-8BC2-9A8746B4F887}" srcOrd="0" destOrd="0" presId="urn:microsoft.com/office/officeart/2018/2/layout/IconVerticalSolidList"/>
    <dgm:cxn modelId="{C01CF4FE-3607-47E1-9AB5-819488B46A14}" srcId="{09AD20BA-5AF3-4585-B95C-72446C3E4D3D}" destId="{4445E503-55FB-466A-A556-6DACBB751BF9}" srcOrd="2" destOrd="0" parTransId="{4AE837A8-5EC8-4A21-AE60-5CBAD53CDA7E}" sibTransId="{D7CAA149-5116-45D2-BBB5-ED74D6D7BBB9}"/>
    <dgm:cxn modelId="{BDAF227E-CF09-48C6-AAC4-1FA2E297B556}" type="presParOf" srcId="{A7F758C1-2118-4164-B59A-630D82185F88}" destId="{D47FCDC5-EB84-4B83-B650-F076A218074B}" srcOrd="0" destOrd="0" presId="urn:microsoft.com/office/officeart/2018/2/layout/IconVerticalSolidList"/>
    <dgm:cxn modelId="{10C86DF7-5161-46C6-B022-E96E27B2170A}" type="presParOf" srcId="{D47FCDC5-EB84-4B83-B650-F076A218074B}" destId="{92B123F8-3639-430F-BC3C-1568B77BF044}" srcOrd="0" destOrd="0" presId="urn:microsoft.com/office/officeart/2018/2/layout/IconVerticalSolidList"/>
    <dgm:cxn modelId="{FBBB8F29-DEC5-45EC-8C01-9AE9F0EAEAB5}" type="presParOf" srcId="{D47FCDC5-EB84-4B83-B650-F076A218074B}" destId="{E64269DC-D586-45AE-B725-83A00DBC17CF}" srcOrd="1" destOrd="0" presId="urn:microsoft.com/office/officeart/2018/2/layout/IconVerticalSolidList"/>
    <dgm:cxn modelId="{89979CC8-5CE4-4E3A-BAF2-1CD9B1AC172F}" type="presParOf" srcId="{D47FCDC5-EB84-4B83-B650-F076A218074B}" destId="{EC7F10EE-4995-4B8B-A861-4E6F098F947E}" srcOrd="2" destOrd="0" presId="urn:microsoft.com/office/officeart/2018/2/layout/IconVerticalSolidList"/>
    <dgm:cxn modelId="{CE5BF2B6-2C99-4BAF-BF49-1922707C3BC6}" type="presParOf" srcId="{D47FCDC5-EB84-4B83-B650-F076A218074B}" destId="{9AC530A7-17C4-47D4-BB37-45B35A18B0C5}" srcOrd="3" destOrd="0" presId="urn:microsoft.com/office/officeart/2018/2/layout/IconVerticalSolidList"/>
    <dgm:cxn modelId="{BDFEC8C5-C6A1-41DE-BD10-92EF0AD4640D}" type="presParOf" srcId="{A7F758C1-2118-4164-B59A-630D82185F88}" destId="{62B39A53-5F99-4563-8C6E-A285EF3EA6F2}" srcOrd="1" destOrd="0" presId="urn:microsoft.com/office/officeart/2018/2/layout/IconVerticalSolidList"/>
    <dgm:cxn modelId="{56D7020A-D085-4B0B-AF26-02A0FAF59903}" type="presParOf" srcId="{A7F758C1-2118-4164-B59A-630D82185F88}" destId="{4CD2A619-AC96-4AA0-BD70-6F15E15D10AB}" srcOrd="2" destOrd="0" presId="urn:microsoft.com/office/officeart/2018/2/layout/IconVerticalSolidList"/>
    <dgm:cxn modelId="{AD633B9A-7306-4CA9-8EC6-C36AF2093BEA}" type="presParOf" srcId="{4CD2A619-AC96-4AA0-BD70-6F15E15D10AB}" destId="{223E197F-E7D7-4247-AA7D-551702FF09E2}" srcOrd="0" destOrd="0" presId="urn:microsoft.com/office/officeart/2018/2/layout/IconVerticalSolidList"/>
    <dgm:cxn modelId="{AE586AF2-4DDB-4243-BFAC-D115D73D780E}" type="presParOf" srcId="{4CD2A619-AC96-4AA0-BD70-6F15E15D10AB}" destId="{AAF745E6-9DF9-4921-8CD0-719509111679}" srcOrd="1" destOrd="0" presId="urn:microsoft.com/office/officeart/2018/2/layout/IconVerticalSolidList"/>
    <dgm:cxn modelId="{5C620791-A65F-4F34-9DC2-2240301DB224}" type="presParOf" srcId="{4CD2A619-AC96-4AA0-BD70-6F15E15D10AB}" destId="{317A69BA-7E9C-4EFC-89BE-C25CC042B6D5}" srcOrd="2" destOrd="0" presId="urn:microsoft.com/office/officeart/2018/2/layout/IconVerticalSolidList"/>
    <dgm:cxn modelId="{EE438C50-C5A4-460B-9B05-A376935C9D26}" type="presParOf" srcId="{4CD2A619-AC96-4AA0-BD70-6F15E15D10AB}" destId="{BDC911AA-8C38-4E5F-9FA3-B8161A1EE9EA}" srcOrd="3" destOrd="0" presId="urn:microsoft.com/office/officeart/2018/2/layout/IconVerticalSolidList"/>
    <dgm:cxn modelId="{09106C4B-46D0-4027-BFCA-6CB5CA5B9480}" type="presParOf" srcId="{A7F758C1-2118-4164-B59A-630D82185F88}" destId="{769CECCD-B9B0-43A5-932B-C9CBE477E209}" srcOrd="3" destOrd="0" presId="urn:microsoft.com/office/officeart/2018/2/layout/IconVerticalSolidList"/>
    <dgm:cxn modelId="{A1080188-C6C5-469C-899B-62F329B5D6D3}" type="presParOf" srcId="{A7F758C1-2118-4164-B59A-630D82185F88}" destId="{5E5AEB40-86F8-4F1F-B5A3-D3DB52CBA1AF}" srcOrd="4" destOrd="0" presId="urn:microsoft.com/office/officeart/2018/2/layout/IconVerticalSolidList"/>
    <dgm:cxn modelId="{8F1BAD08-9FF7-4889-BC40-402CA73946D5}" type="presParOf" srcId="{5E5AEB40-86F8-4F1F-B5A3-D3DB52CBA1AF}" destId="{47177AB2-7FFC-4800-AE21-6433FF099BDF}" srcOrd="0" destOrd="0" presId="urn:microsoft.com/office/officeart/2018/2/layout/IconVerticalSolidList"/>
    <dgm:cxn modelId="{2711A15A-37FA-45C8-ABBA-146A3316E8D8}" type="presParOf" srcId="{5E5AEB40-86F8-4F1F-B5A3-D3DB52CBA1AF}" destId="{1A1A79C5-0D8B-4D3F-80BF-6D244ACE807C}" srcOrd="1" destOrd="0" presId="urn:microsoft.com/office/officeart/2018/2/layout/IconVerticalSolidList"/>
    <dgm:cxn modelId="{278C9B3A-FD1E-48E4-95F8-9121A840332B}" type="presParOf" srcId="{5E5AEB40-86F8-4F1F-B5A3-D3DB52CBA1AF}" destId="{8F3A2EEB-C7D0-4ECA-AE9A-D57253575E82}" srcOrd="2" destOrd="0" presId="urn:microsoft.com/office/officeart/2018/2/layout/IconVerticalSolidList"/>
    <dgm:cxn modelId="{F61A5CC0-98BE-44B6-8B21-ACC4D3C7E17B}" type="presParOf" srcId="{5E5AEB40-86F8-4F1F-B5A3-D3DB52CBA1AF}" destId="{10E52432-91E8-4182-8BC2-9A8746B4F887}" srcOrd="3" destOrd="0" presId="urn:microsoft.com/office/officeart/2018/2/layout/IconVerticalSolidList"/>
    <dgm:cxn modelId="{0D2ECA73-6913-438F-8E68-58389E2E166E}" type="presParOf" srcId="{A7F758C1-2118-4164-B59A-630D82185F88}" destId="{68C08390-5A52-48EE-A0D3-39338856F7EA}" srcOrd="5" destOrd="0" presId="urn:microsoft.com/office/officeart/2018/2/layout/IconVerticalSolidList"/>
    <dgm:cxn modelId="{FC25D656-437E-4ECD-A5AE-3D8C59AE0E89}" type="presParOf" srcId="{A7F758C1-2118-4164-B59A-630D82185F88}" destId="{207637AD-7B53-44F4-BA16-FBC7DBF8F41F}" srcOrd="6" destOrd="0" presId="urn:microsoft.com/office/officeart/2018/2/layout/IconVerticalSolidList"/>
    <dgm:cxn modelId="{5C335D51-3FD3-4F51-B36B-94E499D8F892}" type="presParOf" srcId="{207637AD-7B53-44F4-BA16-FBC7DBF8F41F}" destId="{8EF6E650-CFC2-4163-9FED-4A187DD24946}" srcOrd="0" destOrd="0" presId="urn:microsoft.com/office/officeart/2018/2/layout/IconVerticalSolidList"/>
    <dgm:cxn modelId="{7DB3DD0A-6C11-4DBF-A4DF-5832FE2C734B}" type="presParOf" srcId="{207637AD-7B53-44F4-BA16-FBC7DBF8F41F}" destId="{12E23C3C-7F8A-44CA-993A-A64ED6676CEF}" srcOrd="1" destOrd="0" presId="urn:microsoft.com/office/officeart/2018/2/layout/IconVerticalSolidList"/>
    <dgm:cxn modelId="{08C3F938-CA9E-4D48-987C-90955B89F3AE}" type="presParOf" srcId="{207637AD-7B53-44F4-BA16-FBC7DBF8F41F}" destId="{CE3C2324-9F6A-45A8-841C-33630075C430}" srcOrd="2" destOrd="0" presId="urn:microsoft.com/office/officeart/2018/2/layout/IconVerticalSolidList"/>
    <dgm:cxn modelId="{8B783970-FA51-412C-B1F7-A6C673FF58F1}" type="presParOf" srcId="{207637AD-7B53-44F4-BA16-FBC7DBF8F41F}" destId="{B94175DB-8F19-4A39-AF9B-EE37152E139D}" srcOrd="3" destOrd="0" presId="urn:microsoft.com/office/officeart/2018/2/layout/IconVerticalSolidList"/>
    <dgm:cxn modelId="{5CA077FA-9F79-4BBB-93E9-E076BF9789B7}" type="presParOf" srcId="{A7F758C1-2118-4164-B59A-630D82185F88}" destId="{7A7F9626-BC01-4C37-80BB-49FDED901C48}" srcOrd="7" destOrd="0" presId="urn:microsoft.com/office/officeart/2018/2/layout/IconVerticalSolidList"/>
    <dgm:cxn modelId="{4E3CFEEC-F7EC-466E-A992-1BAAB976F570}" type="presParOf" srcId="{A7F758C1-2118-4164-B59A-630D82185F88}" destId="{EC951F07-55D5-40E0-BF8B-BA5A700BF289}" srcOrd="8" destOrd="0" presId="urn:microsoft.com/office/officeart/2018/2/layout/IconVerticalSolidList"/>
    <dgm:cxn modelId="{15AAB7D4-2154-42B7-AA88-2648404A9873}" type="presParOf" srcId="{EC951F07-55D5-40E0-BF8B-BA5A700BF289}" destId="{2E8C912F-1ED5-4C10-97C2-8AAF39D39DEF}" srcOrd="0" destOrd="0" presId="urn:microsoft.com/office/officeart/2018/2/layout/IconVerticalSolidList"/>
    <dgm:cxn modelId="{0F95886A-0E4E-40EF-A09F-7BA44F02FC39}" type="presParOf" srcId="{EC951F07-55D5-40E0-BF8B-BA5A700BF289}" destId="{58AA37EE-3562-425C-9632-C60AEDE4F2C5}" srcOrd="1" destOrd="0" presId="urn:microsoft.com/office/officeart/2018/2/layout/IconVerticalSolidList"/>
    <dgm:cxn modelId="{4B048686-E064-461A-8824-BE46549AB6ED}" type="presParOf" srcId="{EC951F07-55D5-40E0-BF8B-BA5A700BF289}" destId="{3841EB2B-FB62-44C1-AC28-D9835502BD85}" srcOrd="2" destOrd="0" presId="urn:microsoft.com/office/officeart/2018/2/layout/IconVerticalSolidList"/>
    <dgm:cxn modelId="{190025D9-B721-414E-A2F4-1AF2856A2FED}" type="presParOf" srcId="{EC951F07-55D5-40E0-BF8B-BA5A700BF289}" destId="{3396A787-EBBB-453D-A367-AAB2D23D32F4}" srcOrd="3" destOrd="0" presId="urn:microsoft.com/office/officeart/2018/2/layout/IconVerticalSolidList"/>
    <dgm:cxn modelId="{627492CA-824B-41E3-B04D-F0828F1913DF}" type="presParOf" srcId="{A7F758C1-2118-4164-B59A-630D82185F88}" destId="{2D8AB4EC-DC4D-4C08-BD78-AE74FC04E283}" srcOrd="9" destOrd="0" presId="urn:microsoft.com/office/officeart/2018/2/layout/IconVerticalSolidList"/>
    <dgm:cxn modelId="{11DC3EF9-3901-48BA-A487-17995C8C158B}" type="presParOf" srcId="{A7F758C1-2118-4164-B59A-630D82185F88}" destId="{295D25FF-3656-4999-997B-6DBDF3EC2AB8}" srcOrd="10" destOrd="0" presId="urn:microsoft.com/office/officeart/2018/2/layout/IconVerticalSolidList"/>
    <dgm:cxn modelId="{381611EA-B818-4248-B2A3-310D20B07486}" type="presParOf" srcId="{295D25FF-3656-4999-997B-6DBDF3EC2AB8}" destId="{71484C9D-0CE8-4571-8269-FDD54019C68D}" srcOrd="0" destOrd="0" presId="urn:microsoft.com/office/officeart/2018/2/layout/IconVerticalSolidList"/>
    <dgm:cxn modelId="{03A3AFE9-31E4-499D-8E0B-903E07051671}" type="presParOf" srcId="{295D25FF-3656-4999-997B-6DBDF3EC2AB8}" destId="{15E5CA5E-0A4F-4798-B58F-6C700817D441}" srcOrd="1" destOrd="0" presId="urn:microsoft.com/office/officeart/2018/2/layout/IconVerticalSolidList"/>
    <dgm:cxn modelId="{5FD476DA-73F2-449D-AFC3-CDD2F64B3DA6}" type="presParOf" srcId="{295D25FF-3656-4999-997B-6DBDF3EC2AB8}" destId="{CD4BC97B-D2E5-4BE6-9711-EC7318F4A04A}" srcOrd="2" destOrd="0" presId="urn:microsoft.com/office/officeart/2018/2/layout/IconVerticalSolidList"/>
    <dgm:cxn modelId="{0952AD5D-538F-4662-93DA-CDD70BB8C395}" type="presParOf" srcId="{295D25FF-3656-4999-997B-6DBDF3EC2AB8}" destId="{867CA7F8-49B1-43FC-8E1F-A14E21D815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F8380D-7784-41AA-8E27-CB131134F7F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1E60F31-3C81-4DD6-BC89-28C7CF3B0488}">
      <dgm:prSet/>
      <dgm:spPr/>
      <dgm:t>
        <a:bodyPr/>
        <a:lstStyle/>
        <a:p>
          <a:r>
            <a:rPr lang="ru-RU"/>
            <a:t>- Для надежности: Выберите Беларусбанк (господдержка, страхование вкладов).  </a:t>
          </a:r>
          <a:endParaRPr lang="en-US"/>
        </a:p>
      </dgm:t>
    </dgm:pt>
    <dgm:pt modelId="{AF3E60E2-4CD7-4F79-83CB-6AFD0F023259}" type="parTrans" cxnId="{C165667C-8ADD-4FB1-A5BA-643E2ED08A0A}">
      <dgm:prSet/>
      <dgm:spPr/>
      <dgm:t>
        <a:bodyPr/>
        <a:lstStyle/>
        <a:p>
          <a:endParaRPr lang="en-US"/>
        </a:p>
      </dgm:t>
    </dgm:pt>
    <dgm:pt modelId="{25281F3E-DB4D-4200-AD64-F69370F0EA7E}" type="sibTrans" cxnId="{C165667C-8ADD-4FB1-A5BA-643E2ED08A0A}">
      <dgm:prSet/>
      <dgm:spPr/>
      <dgm:t>
        <a:bodyPr/>
        <a:lstStyle/>
        <a:p>
          <a:endParaRPr lang="en-US"/>
        </a:p>
      </dgm:t>
    </dgm:pt>
    <dgm:pt modelId="{463A84CA-0702-4623-8A11-61D9B198EB81}">
      <dgm:prSet/>
      <dgm:spPr/>
      <dgm:t>
        <a:bodyPr/>
        <a:lstStyle/>
        <a:p>
          <a:r>
            <a:rPr lang="ru-RU"/>
            <a:t>- Для высокой доходности: Приорбанк или Альфа-Банк (выше ставки, но риски чуть выше).  </a:t>
          </a:r>
          <a:endParaRPr lang="en-US"/>
        </a:p>
      </dgm:t>
    </dgm:pt>
    <dgm:pt modelId="{FF5190CD-D39A-4744-97AA-DBC2D9E08F82}" type="parTrans" cxnId="{8A71BA58-D5B3-4B50-9138-41EAE9091D39}">
      <dgm:prSet/>
      <dgm:spPr/>
      <dgm:t>
        <a:bodyPr/>
        <a:lstStyle/>
        <a:p>
          <a:endParaRPr lang="en-US"/>
        </a:p>
      </dgm:t>
    </dgm:pt>
    <dgm:pt modelId="{8848F9FB-BC67-4A23-96EF-DBDB374F117B}" type="sibTrans" cxnId="{8A71BA58-D5B3-4B50-9138-41EAE9091D39}">
      <dgm:prSet/>
      <dgm:spPr/>
      <dgm:t>
        <a:bodyPr/>
        <a:lstStyle/>
        <a:p>
          <a:endParaRPr lang="en-US"/>
        </a:p>
      </dgm:t>
    </dgm:pt>
    <dgm:pt modelId="{C85D6A26-E0B3-43B7-ABEC-B39B497C198C}">
      <dgm:prSet/>
      <dgm:spPr/>
      <dgm:t>
        <a:bodyPr/>
        <a:lstStyle/>
        <a:p>
          <a:r>
            <a:rPr lang="ru-RU"/>
            <a:t>- Для удобства: Рассмотрите Альфа-Банк (Удобное мобильное приложение)</a:t>
          </a:r>
          <a:endParaRPr lang="en-US"/>
        </a:p>
      </dgm:t>
    </dgm:pt>
    <dgm:pt modelId="{ADE3CC4D-CF2E-4D9F-84B7-FD3DD5D625CB}" type="parTrans" cxnId="{E0D8B0D2-D077-4AFF-89E1-6642CD54EF53}">
      <dgm:prSet/>
      <dgm:spPr/>
      <dgm:t>
        <a:bodyPr/>
        <a:lstStyle/>
        <a:p>
          <a:endParaRPr lang="en-US"/>
        </a:p>
      </dgm:t>
    </dgm:pt>
    <dgm:pt modelId="{8E4A5C28-7BC0-4ABD-BD58-6D11FB47A050}" type="sibTrans" cxnId="{E0D8B0D2-D077-4AFF-89E1-6642CD54EF53}">
      <dgm:prSet/>
      <dgm:spPr/>
      <dgm:t>
        <a:bodyPr/>
        <a:lstStyle/>
        <a:p>
          <a:endParaRPr lang="en-US"/>
        </a:p>
      </dgm:t>
    </dgm:pt>
    <dgm:pt modelId="{C7148830-B402-48BA-9049-521D2B488645}" type="pres">
      <dgm:prSet presAssocID="{E6F8380D-7784-41AA-8E27-CB131134F7FE}" presName="root" presStyleCnt="0">
        <dgm:presLayoutVars>
          <dgm:dir/>
          <dgm:resizeHandles val="exact"/>
        </dgm:presLayoutVars>
      </dgm:prSet>
      <dgm:spPr/>
    </dgm:pt>
    <dgm:pt modelId="{4D72D103-988A-47DE-82B6-186EF1435737}" type="pres">
      <dgm:prSet presAssocID="{51E60F31-3C81-4DD6-BC89-28C7CF3B0488}" presName="compNode" presStyleCnt="0"/>
      <dgm:spPr/>
    </dgm:pt>
    <dgm:pt modelId="{A4C1E102-FFC2-44B5-AD0C-6FB8B855E8E3}" type="pres">
      <dgm:prSet presAssocID="{51E60F31-3C81-4DD6-BC89-28C7CF3B04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3A5870C4-4C30-4A42-9EB8-0802F649EFCC}" type="pres">
      <dgm:prSet presAssocID="{51E60F31-3C81-4DD6-BC89-28C7CF3B0488}" presName="spaceRect" presStyleCnt="0"/>
      <dgm:spPr/>
    </dgm:pt>
    <dgm:pt modelId="{E16AB4DE-CBA3-49F6-864A-0B881ACFE99D}" type="pres">
      <dgm:prSet presAssocID="{51E60F31-3C81-4DD6-BC89-28C7CF3B0488}" presName="textRect" presStyleLbl="revTx" presStyleIdx="0" presStyleCnt="3">
        <dgm:presLayoutVars>
          <dgm:chMax val="1"/>
          <dgm:chPref val="1"/>
        </dgm:presLayoutVars>
      </dgm:prSet>
      <dgm:spPr/>
    </dgm:pt>
    <dgm:pt modelId="{2EF8CF8A-C755-4271-895F-81C9C75A8B19}" type="pres">
      <dgm:prSet presAssocID="{25281F3E-DB4D-4200-AD64-F69370F0EA7E}" presName="sibTrans" presStyleCnt="0"/>
      <dgm:spPr/>
    </dgm:pt>
    <dgm:pt modelId="{B7E4252A-B226-4480-9FE6-80181FA1B01E}" type="pres">
      <dgm:prSet presAssocID="{463A84CA-0702-4623-8A11-61D9B198EB81}" presName="compNode" presStyleCnt="0"/>
      <dgm:spPr/>
    </dgm:pt>
    <dgm:pt modelId="{FDA6508C-DFEF-44FA-8D41-7596FD00E041}" type="pres">
      <dgm:prSet presAssocID="{463A84CA-0702-4623-8A11-61D9B198EB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Евро"/>
        </a:ext>
      </dgm:extLst>
    </dgm:pt>
    <dgm:pt modelId="{4899C25A-2203-4269-91D6-B68DB75E4544}" type="pres">
      <dgm:prSet presAssocID="{463A84CA-0702-4623-8A11-61D9B198EB81}" presName="spaceRect" presStyleCnt="0"/>
      <dgm:spPr/>
    </dgm:pt>
    <dgm:pt modelId="{E5813A48-9B2B-4E7C-AB5A-E1C367D9C748}" type="pres">
      <dgm:prSet presAssocID="{463A84CA-0702-4623-8A11-61D9B198EB81}" presName="textRect" presStyleLbl="revTx" presStyleIdx="1" presStyleCnt="3">
        <dgm:presLayoutVars>
          <dgm:chMax val="1"/>
          <dgm:chPref val="1"/>
        </dgm:presLayoutVars>
      </dgm:prSet>
      <dgm:spPr/>
    </dgm:pt>
    <dgm:pt modelId="{D0A60250-20CB-46F2-A3B9-07754AE3557A}" type="pres">
      <dgm:prSet presAssocID="{8848F9FB-BC67-4A23-96EF-DBDB374F117B}" presName="sibTrans" presStyleCnt="0"/>
      <dgm:spPr/>
    </dgm:pt>
    <dgm:pt modelId="{C1836ACA-A8B2-4E49-8094-C5AC89EA069E}" type="pres">
      <dgm:prSet presAssocID="{C85D6A26-E0B3-43B7-ABEC-B39B497C198C}" presName="compNode" presStyleCnt="0"/>
      <dgm:spPr/>
    </dgm:pt>
    <dgm:pt modelId="{CAAED6C7-C2FD-43E9-9E57-B80E2C36BF75}" type="pres">
      <dgm:prSet presAssocID="{C85D6A26-E0B3-43B7-ABEC-B39B497C19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477DB83D-2BC2-4502-B3F0-5CD0C2A39BFB}" type="pres">
      <dgm:prSet presAssocID="{C85D6A26-E0B3-43B7-ABEC-B39B497C198C}" presName="spaceRect" presStyleCnt="0"/>
      <dgm:spPr/>
    </dgm:pt>
    <dgm:pt modelId="{75BC4A39-9902-4FED-AC37-BD9795F81158}" type="pres">
      <dgm:prSet presAssocID="{C85D6A26-E0B3-43B7-ABEC-B39B497C19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DEDC300-F3BC-48FD-BEFA-011F7148D919}" type="presOf" srcId="{E6F8380D-7784-41AA-8E27-CB131134F7FE}" destId="{C7148830-B402-48BA-9049-521D2B488645}" srcOrd="0" destOrd="0" presId="urn:microsoft.com/office/officeart/2018/2/layout/IconLabelList"/>
    <dgm:cxn modelId="{536EA609-BF5B-47C7-8BDF-119F41C75DA1}" type="presOf" srcId="{51E60F31-3C81-4DD6-BC89-28C7CF3B0488}" destId="{E16AB4DE-CBA3-49F6-864A-0B881ACFE99D}" srcOrd="0" destOrd="0" presId="urn:microsoft.com/office/officeart/2018/2/layout/IconLabelList"/>
    <dgm:cxn modelId="{BEB0EF0D-2C5B-4A13-8F4C-3D815D50A1E5}" type="presOf" srcId="{C85D6A26-E0B3-43B7-ABEC-B39B497C198C}" destId="{75BC4A39-9902-4FED-AC37-BD9795F81158}" srcOrd="0" destOrd="0" presId="urn:microsoft.com/office/officeart/2018/2/layout/IconLabelList"/>
    <dgm:cxn modelId="{8A71BA58-D5B3-4B50-9138-41EAE9091D39}" srcId="{E6F8380D-7784-41AA-8E27-CB131134F7FE}" destId="{463A84CA-0702-4623-8A11-61D9B198EB81}" srcOrd="1" destOrd="0" parTransId="{FF5190CD-D39A-4744-97AA-DBC2D9E08F82}" sibTransId="{8848F9FB-BC67-4A23-96EF-DBDB374F117B}"/>
    <dgm:cxn modelId="{C165667C-8ADD-4FB1-A5BA-643E2ED08A0A}" srcId="{E6F8380D-7784-41AA-8E27-CB131134F7FE}" destId="{51E60F31-3C81-4DD6-BC89-28C7CF3B0488}" srcOrd="0" destOrd="0" parTransId="{AF3E60E2-4CD7-4F79-83CB-6AFD0F023259}" sibTransId="{25281F3E-DB4D-4200-AD64-F69370F0EA7E}"/>
    <dgm:cxn modelId="{03B5EE80-F75E-4EB2-9655-3DDA912284C1}" type="presOf" srcId="{463A84CA-0702-4623-8A11-61D9B198EB81}" destId="{E5813A48-9B2B-4E7C-AB5A-E1C367D9C748}" srcOrd="0" destOrd="0" presId="urn:microsoft.com/office/officeart/2018/2/layout/IconLabelList"/>
    <dgm:cxn modelId="{E0D8B0D2-D077-4AFF-89E1-6642CD54EF53}" srcId="{E6F8380D-7784-41AA-8E27-CB131134F7FE}" destId="{C85D6A26-E0B3-43B7-ABEC-B39B497C198C}" srcOrd="2" destOrd="0" parTransId="{ADE3CC4D-CF2E-4D9F-84B7-FD3DD5D625CB}" sibTransId="{8E4A5C28-7BC0-4ABD-BD58-6D11FB47A050}"/>
    <dgm:cxn modelId="{BC6AE7F8-3DE6-4DDD-90E2-A2F71077AE55}" type="presParOf" srcId="{C7148830-B402-48BA-9049-521D2B488645}" destId="{4D72D103-988A-47DE-82B6-186EF1435737}" srcOrd="0" destOrd="0" presId="urn:microsoft.com/office/officeart/2018/2/layout/IconLabelList"/>
    <dgm:cxn modelId="{E8D0C39D-C1A5-4B01-9AD8-42AE2940EAF8}" type="presParOf" srcId="{4D72D103-988A-47DE-82B6-186EF1435737}" destId="{A4C1E102-FFC2-44B5-AD0C-6FB8B855E8E3}" srcOrd="0" destOrd="0" presId="urn:microsoft.com/office/officeart/2018/2/layout/IconLabelList"/>
    <dgm:cxn modelId="{A051E224-777D-4FFF-82C7-CEBB57E23EAB}" type="presParOf" srcId="{4D72D103-988A-47DE-82B6-186EF1435737}" destId="{3A5870C4-4C30-4A42-9EB8-0802F649EFCC}" srcOrd="1" destOrd="0" presId="urn:microsoft.com/office/officeart/2018/2/layout/IconLabelList"/>
    <dgm:cxn modelId="{1E86E6C8-F68E-4BDF-86A4-48872C0E2A97}" type="presParOf" srcId="{4D72D103-988A-47DE-82B6-186EF1435737}" destId="{E16AB4DE-CBA3-49F6-864A-0B881ACFE99D}" srcOrd="2" destOrd="0" presId="urn:microsoft.com/office/officeart/2018/2/layout/IconLabelList"/>
    <dgm:cxn modelId="{2EF941D0-6276-4024-BE0F-5E8A48CA34A6}" type="presParOf" srcId="{C7148830-B402-48BA-9049-521D2B488645}" destId="{2EF8CF8A-C755-4271-895F-81C9C75A8B19}" srcOrd="1" destOrd="0" presId="urn:microsoft.com/office/officeart/2018/2/layout/IconLabelList"/>
    <dgm:cxn modelId="{D94DA400-6531-4782-B1C0-CAC514457AFF}" type="presParOf" srcId="{C7148830-B402-48BA-9049-521D2B488645}" destId="{B7E4252A-B226-4480-9FE6-80181FA1B01E}" srcOrd="2" destOrd="0" presId="urn:microsoft.com/office/officeart/2018/2/layout/IconLabelList"/>
    <dgm:cxn modelId="{E90A45B0-05FD-4735-9AA4-B59FA044DCA6}" type="presParOf" srcId="{B7E4252A-B226-4480-9FE6-80181FA1B01E}" destId="{FDA6508C-DFEF-44FA-8D41-7596FD00E041}" srcOrd="0" destOrd="0" presId="urn:microsoft.com/office/officeart/2018/2/layout/IconLabelList"/>
    <dgm:cxn modelId="{BFBAF4A0-BB26-4136-8F00-0A94CE093ED2}" type="presParOf" srcId="{B7E4252A-B226-4480-9FE6-80181FA1B01E}" destId="{4899C25A-2203-4269-91D6-B68DB75E4544}" srcOrd="1" destOrd="0" presId="urn:microsoft.com/office/officeart/2018/2/layout/IconLabelList"/>
    <dgm:cxn modelId="{B7869F93-C730-4638-BDB0-53BB227C4A7B}" type="presParOf" srcId="{B7E4252A-B226-4480-9FE6-80181FA1B01E}" destId="{E5813A48-9B2B-4E7C-AB5A-E1C367D9C748}" srcOrd="2" destOrd="0" presId="urn:microsoft.com/office/officeart/2018/2/layout/IconLabelList"/>
    <dgm:cxn modelId="{981A85D4-FC79-4CAA-8D3E-06463F118B26}" type="presParOf" srcId="{C7148830-B402-48BA-9049-521D2B488645}" destId="{D0A60250-20CB-46F2-A3B9-07754AE3557A}" srcOrd="3" destOrd="0" presId="urn:microsoft.com/office/officeart/2018/2/layout/IconLabelList"/>
    <dgm:cxn modelId="{2D103400-B0E4-4ABF-9098-CC21EA4F7511}" type="presParOf" srcId="{C7148830-B402-48BA-9049-521D2B488645}" destId="{C1836ACA-A8B2-4E49-8094-C5AC89EA069E}" srcOrd="4" destOrd="0" presId="urn:microsoft.com/office/officeart/2018/2/layout/IconLabelList"/>
    <dgm:cxn modelId="{A542A6D1-56CC-4E3B-8FAF-52A11C4F7A0B}" type="presParOf" srcId="{C1836ACA-A8B2-4E49-8094-C5AC89EA069E}" destId="{CAAED6C7-C2FD-43E9-9E57-B80E2C36BF75}" srcOrd="0" destOrd="0" presId="urn:microsoft.com/office/officeart/2018/2/layout/IconLabelList"/>
    <dgm:cxn modelId="{1E63BA01-C6E7-4128-AD8D-07C77F4D83F6}" type="presParOf" srcId="{C1836ACA-A8B2-4E49-8094-C5AC89EA069E}" destId="{477DB83D-2BC2-4502-B3F0-5CD0C2A39BFB}" srcOrd="1" destOrd="0" presId="urn:microsoft.com/office/officeart/2018/2/layout/IconLabelList"/>
    <dgm:cxn modelId="{5BCE22DB-0E1D-4099-9D0B-342E360D25D2}" type="presParOf" srcId="{C1836ACA-A8B2-4E49-8094-C5AC89EA069E}" destId="{75BC4A39-9902-4FED-AC37-BD9795F8115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2CBB2-2280-43D6-8314-26B385B0FB0E}">
      <dsp:nvSpPr>
        <dsp:cNvPr id="0" name=""/>
        <dsp:cNvSpPr/>
      </dsp:nvSpPr>
      <dsp:spPr>
        <a:xfrm>
          <a:off x="296727" y="2272"/>
          <a:ext cx="1897892" cy="11387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1. Беларусбанк (государственный)  </a:t>
          </a:r>
          <a:endParaRPr lang="en-US" sz="1400" kern="1200" dirty="0"/>
        </a:p>
      </dsp:txBody>
      <dsp:txXfrm>
        <a:off x="296727" y="2272"/>
        <a:ext cx="1897892" cy="1138735"/>
      </dsp:txXfrm>
    </dsp:sp>
    <dsp:sp modelId="{A27802D5-BDB9-4612-B403-5BD0AF7E3D8C}">
      <dsp:nvSpPr>
        <dsp:cNvPr id="0" name=""/>
        <dsp:cNvSpPr/>
      </dsp:nvSpPr>
      <dsp:spPr>
        <a:xfrm>
          <a:off x="2384409" y="2272"/>
          <a:ext cx="1897892" cy="1138735"/>
        </a:xfrm>
        <a:prstGeom prst="rect">
          <a:avLst/>
        </a:prstGeom>
        <a:solidFill>
          <a:schemeClr val="accent5">
            <a:hueOff val="-1405721"/>
            <a:satOff val="-2159"/>
            <a:lumOff val="-1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2. Белагропромбанк (государственный)  </a:t>
          </a:r>
          <a:endParaRPr lang="en-US" sz="1400" kern="1200" dirty="0"/>
        </a:p>
      </dsp:txBody>
      <dsp:txXfrm>
        <a:off x="2384409" y="2272"/>
        <a:ext cx="1897892" cy="1138735"/>
      </dsp:txXfrm>
    </dsp:sp>
    <dsp:sp modelId="{D3236103-D6DD-4BE9-95D9-ECD54C76A171}">
      <dsp:nvSpPr>
        <dsp:cNvPr id="0" name=""/>
        <dsp:cNvSpPr/>
      </dsp:nvSpPr>
      <dsp:spPr>
        <a:xfrm>
          <a:off x="4472090" y="2272"/>
          <a:ext cx="1897892" cy="1138735"/>
        </a:xfrm>
        <a:prstGeom prst="rect">
          <a:avLst/>
        </a:prstGeom>
        <a:solidFill>
          <a:schemeClr val="accent5">
            <a:hueOff val="-2811441"/>
            <a:satOff val="-4318"/>
            <a:lumOff val="-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3. Белинвестбанк (государственный)  </a:t>
          </a:r>
          <a:endParaRPr lang="en-US" sz="1400" kern="1200" dirty="0"/>
        </a:p>
      </dsp:txBody>
      <dsp:txXfrm>
        <a:off x="4472090" y="2272"/>
        <a:ext cx="1897892" cy="1138735"/>
      </dsp:txXfrm>
    </dsp:sp>
    <dsp:sp modelId="{42A4845F-3010-45DB-8D8E-3A528E1F5C3A}">
      <dsp:nvSpPr>
        <dsp:cNvPr id="0" name=""/>
        <dsp:cNvSpPr/>
      </dsp:nvSpPr>
      <dsp:spPr>
        <a:xfrm>
          <a:off x="6559772" y="2272"/>
          <a:ext cx="1897892" cy="1138735"/>
        </a:xfrm>
        <a:prstGeom prst="rect">
          <a:avLst/>
        </a:prstGeom>
        <a:solidFill>
          <a:schemeClr val="accent5">
            <a:hueOff val="-4217162"/>
            <a:satOff val="-6477"/>
            <a:lumOff val="-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4. Приорбанк (коммерческий, входит в австрийскую группу Raiffeisen)  </a:t>
          </a:r>
          <a:endParaRPr lang="en-US" sz="1400" kern="1200" dirty="0"/>
        </a:p>
      </dsp:txBody>
      <dsp:txXfrm>
        <a:off x="6559772" y="2272"/>
        <a:ext cx="1897892" cy="1138735"/>
      </dsp:txXfrm>
    </dsp:sp>
    <dsp:sp modelId="{F4ECE047-A380-4B33-BE87-B211AB62588C}">
      <dsp:nvSpPr>
        <dsp:cNvPr id="0" name=""/>
        <dsp:cNvSpPr/>
      </dsp:nvSpPr>
      <dsp:spPr>
        <a:xfrm>
          <a:off x="8647453" y="2272"/>
          <a:ext cx="1897892" cy="1138735"/>
        </a:xfrm>
        <a:prstGeom prst="rect">
          <a:avLst/>
        </a:prstGeom>
        <a:solidFill>
          <a:schemeClr val="accent5">
            <a:hueOff val="-5622883"/>
            <a:satOff val="-8636"/>
            <a:lumOff val="-4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5. Альфа-Банк (коммерческий, международная группа)  </a:t>
          </a:r>
          <a:endParaRPr lang="en-US" sz="1400" kern="1200"/>
        </a:p>
      </dsp:txBody>
      <dsp:txXfrm>
        <a:off x="8647453" y="2272"/>
        <a:ext cx="1897892" cy="1138735"/>
      </dsp:txXfrm>
    </dsp:sp>
    <dsp:sp modelId="{6A7F8D48-1E95-4AC8-9FDF-2BCA8F222EBB}">
      <dsp:nvSpPr>
        <dsp:cNvPr id="0" name=""/>
        <dsp:cNvSpPr/>
      </dsp:nvSpPr>
      <dsp:spPr>
        <a:xfrm>
          <a:off x="296727" y="1330796"/>
          <a:ext cx="1897892" cy="1138735"/>
        </a:xfrm>
        <a:prstGeom prst="rect">
          <a:avLst/>
        </a:prstGeom>
        <a:solidFill>
          <a:schemeClr val="accent5">
            <a:hueOff val="-7028603"/>
            <a:satOff val="-10795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6. МТБанк (коммерческий, входит в российский Хоум Кредит)  </a:t>
          </a:r>
          <a:endParaRPr lang="en-US" sz="1400" kern="1200"/>
        </a:p>
      </dsp:txBody>
      <dsp:txXfrm>
        <a:off x="296727" y="1330796"/>
        <a:ext cx="1897892" cy="1138735"/>
      </dsp:txXfrm>
    </dsp:sp>
    <dsp:sp modelId="{CDCD0367-5457-4F0A-B2C6-7459CBD53797}">
      <dsp:nvSpPr>
        <dsp:cNvPr id="0" name=""/>
        <dsp:cNvSpPr/>
      </dsp:nvSpPr>
      <dsp:spPr>
        <a:xfrm>
          <a:off x="2384409" y="1330796"/>
          <a:ext cx="1897892" cy="1138735"/>
        </a:xfrm>
        <a:prstGeom prst="rect">
          <a:avLst/>
        </a:prstGeom>
        <a:solidFill>
          <a:schemeClr val="accent5">
            <a:hueOff val="-8434324"/>
            <a:satOff val="-12955"/>
            <a:lumOff val="-6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7. Технобанк (коммерческий)  </a:t>
          </a:r>
          <a:endParaRPr lang="en-US" sz="1400" kern="1200" dirty="0"/>
        </a:p>
      </dsp:txBody>
      <dsp:txXfrm>
        <a:off x="2384409" y="1330796"/>
        <a:ext cx="1897892" cy="1138735"/>
      </dsp:txXfrm>
    </dsp:sp>
    <dsp:sp modelId="{94C4300F-1697-45D2-B49A-8ACAB3D5F6BD}">
      <dsp:nvSpPr>
        <dsp:cNvPr id="0" name=""/>
        <dsp:cNvSpPr/>
      </dsp:nvSpPr>
      <dsp:spPr>
        <a:xfrm>
          <a:off x="4472090" y="1330796"/>
          <a:ext cx="1897892" cy="1138735"/>
        </a:xfrm>
        <a:prstGeom prst="rect">
          <a:avLst/>
        </a:prstGeom>
        <a:solidFill>
          <a:schemeClr val="accent5">
            <a:hueOff val="-9840044"/>
            <a:satOff val="-15114"/>
            <a:lumOff val="-7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8. </a:t>
          </a:r>
          <a:r>
            <a:rPr lang="ru-RU" sz="1400" kern="1200" dirty="0" err="1"/>
            <a:t>СтатусБанк</a:t>
          </a:r>
          <a:r>
            <a:rPr lang="ru-RU" sz="1400" kern="1200" dirty="0"/>
            <a:t> (коммерческий)  </a:t>
          </a:r>
          <a:endParaRPr lang="en-US" sz="1400" kern="1200" dirty="0"/>
        </a:p>
      </dsp:txBody>
      <dsp:txXfrm>
        <a:off x="4472090" y="1330796"/>
        <a:ext cx="1897892" cy="1138735"/>
      </dsp:txXfrm>
    </dsp:sp>
    <dsp:sp modelId="{7F551FDE-16EE-42A0-A438-B4DAFCB9034D}">
      <dsp:nvSpPr>
        <dsp:cNvPr id="0" name=""/>
        <dsp:cNvSpPr/>
      </dsp:nvSpPr>
      <dsp:spPr>
        <a:xfrm>
          <a:off x="6559772" y="1330796"/>
          <a:ext cx="1897892" cy="1138735"/>
        </a:xfrm>
        <a:prstGeom prst="rect">
          <a:avLst/>
        </a:prstGeom>
        <a:solidFill>
          <a:schemeClr val="accent5">
            <a:hueOff val="-11245766"/>
            <a:satOff val="-17273"/>
            <a:lumOff val="-8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9. БНБ-Банк (коммерческий)  </a:t>
          </a:r>
          <a:endParaRPr lang="en-US" sz="1400" kern="1200" dirty="0"/>
        </a:p>
      </dsp:txBody>
      <dsp:txXfrm>
        <a:off x="6559772" y="1330796"/>
        <a:ext cx="1897892" cy="1138735"/>
      </dsp:txXfrm>
    </dsp:sp>
    <dsp:sp modelId="{76634931-4C62-45C5-B4B5-80B0DF34F8CA}">
      <dsp:nvSpPr>
        <dsp:cNvPr id="0" name=""/>
        <dsp:cNvSpPr/>
      </dsp:nvSpPr>
      <dsp:spPr>
        <a:xfrm>
          <a:off x="8647453" y="1330796"/>
          <a:ext cx="1897892" cy="1138735"/>
        </a:xfrm>
        <a:prstGeom prst="rect">
          <a:avLst/>
        </a:prstGeom>
        <a:solidFill>
          <a:schemeClr val="accent5">
            <a:hueOff val="-12651486"/>
            <a:satOff val="-19432"/>
            <a:lumOff val="-9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10. </a:t>
          </a:r>
          <a:r>
            <a:rPr lang="ru-RU" sz="1400" kern="1200" dirty="0" err="1"/>
            <a:t>БелВЭБ</a:t>
          </a:r>
          <a:r>
            <a:rPr lang="ru-RU" sz="1400" kern="1200" dirty="0"/>
            <a:t> (российско-белорусский)  </a:t>
          </a:r>
          <a:endParaRPr lang="en-US" sz="1400" kern="1200" dirty="0"/>
        </a:p>
      </dsp:txBody>
      <dsp:txXfrm>
        <a:off x="8647453" y="1330796"/>
        <a:ext cx="1897892" cy="1138735"/>
      </dsp:txXfrm>
    </dsp:sp>
    <dsp:sp modelId="{5BDD4797-E3B9-4141-8133-C47DCE05D7A0}">
      <dsp:nvSpPr>
        <dsp:cNvPr id="0" name=""/>
        <dsp:cNvSpPr/>
      </dsp:nvSpPr>
      <dsp:spPr>
        <a:xfrm>
          <a:off x="4472090" y="2659321"/>
          <a:ext cx="1897892" cy="1138735"/>
        </a:xfrm>
        <a:prstGeom prst="rect">
          <a:avLst/>
        </a:prstGeom>
        <a:solidFill>
          <a:schemeClr val="accent5">
            <a:hueOff val="-14057206"/>
            <a:satOff val="-21591"/>
            <a:lumOff val="-10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11. РРБ-Банк (коммерческий) </a:t>
          </a:r>
          <a:endParaRPr lang="en-US" sz="1400" kern="1200" dirty="0"/>
        </a:p>
      </dsp:txBody>
      <dsp:txXfrm>
        <a:off x="4472090" y="2659321"/>
        <a:ext cx="1897892" cy="1138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8738-8E53-4D64-A0BF-537D494763D2}">
      <dsp:nvSpPr>
        <dsp:cNvPr id="0" name=""/>
        <dsp:cNvSpPr/>
      </dsp:nvSpPr>
      <dsp:spPr>
        <a:xfrm>
          <a:off x="0" y="26003"/>
          <a:ext cx="5352201" cy="10392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Процентная ставка: Доходность по вкладам (в BYN, USD, EUR).  </a:t>
          </a:r>
          <a:endParaRPr lang="en-US" sz="1900" kern="1200"/>
        </a:p>
      </dsp:txBody>
      <dsp:txXfrm>
        <a:off x="50732" y="76735"/>
        <a:ext cx="5250737" cy="937788"/>
      </dsp:txXfrm>
    </dsp:sp>
    <dsp:sp modelId="{ED352964-9730-4FCD-8ACD-E4DD3B67DDD0}">
      <dsp:nvSpPr>
        <dsp:cNvPr id="0" name=""/>
        <dsp:cNvSpPr/>
      </dsp:nvSpPr>
      <dsp:spPr>
        <a:xfrm>
          <a:off x="0" y="1119975"/>
          <a:ext cx="5352201" cy="1039252"/>
        </a:xfrm>
        <a:prstGeom prst="roundRect">
          <a:avLst/>
        </a:prstGeom>
        <a:solidFill>
          <a:schemeClr val="accent2">
            <a:hueOff val="-3395448"/>
            <a:satOff val="18076"/>
            <a:lumOff val="2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Надежность: Государственные банки считаются более стабильными.  </a:t>
          </a:r>
          <a:endParaRPr lang="en-US" sz="1900" kern="1200"/>
        </a:p>
      </dsp:txBody>
      <dsp:txXfrm>
        <a:off x="50732" y="1170707"/>
        <a:ext cx="5250737" cy="937788"/>
      </dsp:txXfrm>
    </dsp:sp>
    <dsp:sp modelId="{1705CF10-C3C7-4961-B560-B26EAECB21C7}">
      <dsp:nvSpPr>
        <dsp:cNvPr id="0" name=""/>
        <dsp:cNvSpPr/>
      </dsp:nvSpPr>
      <dsp:spPr>
        <a:xfrm>
          <a:off x="0" y="2213948"/>
          <a:ext cx="5352201" cy="1039252"/>
        </a:xfrm>
        <a:prstGeom prst="roundRect">
          <a:avLst/>
        </a:prstGeom>
        <a:solidFill>
          <a:schemeClr val="accent2">
            <a:hueOff val="-6790896"/>
            <a:satOff val="36152"/>
            <a:lumOff val="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Условия: Минимальная сумма, сроки, возможность пополнения/снятия, капитализация процентов.  </a:t>
          </a:r>
          <a:endParaRPr lang="en-US" sz="1900" kern="1200"/>
        </a:p>
      </dsp:txBody>
      <dsp:txXfrm>
        <a:off x="50732" y="2264680"/>
        <a:ext cx="5250737" cy="937788"/>
      </dsp:txXfrm>
    </dsp:sp>
    <dsp:sp modelId="{15065946-4809-4E46-B6CE-E5A3E4B4F2BF}">
      <dsp:nvSpPr>
        <dsp:cNvPr id="0" name=""/>
        <dsp:cNvSpPr/>
      </dsp:nvSpPr>
      <dsp:spPr>
        <a:xfrm>
          <a:off x="0" y="3307920"/>
          <a:ext cx="5352201" cy="1039252"/>
        </a:xfrm>
        <a:prstGeom prst="roundRect">
          <a:avLst/>
        </a:prstGeom>
        <a:solidFill>
          <a:schemeClr val="accent2">
            <a:hueOff val="-10186344"/>
            <a:satOff val="54228"/>
            <a:lumOff val="83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Онлайн-сервисы: Мобильное приложение, интернет-банкинг.  </a:t>
          </a:r>
          <a:endParaRPr lang="en-US" sz="1900" kern="1200"/>
        </a:p>
      </dsp:txBody>
      <dsp:txXfrm>
        <a:off x="50732" y="3358652"/>
        <a:ext cx="5250737" cy="937788"/>
      </dsp:txXfrm>
    </dsp:sp>
    <dsp:sp modelId="{57A9C4F4-7FF1-485A-8269-DAC9ED2053E8}">
      <dsp:nvSpPr>
        <dsp:cNvPr id="0" name=""/>
        <dsp:cNvSpPr/>
      </dsp:nvSpPr>
      <dsp:spPr>
        <a:xfrm>
          <a:off x="0" y="4401893"/>
          <a:ext cx="5352201" cy="1039252"/>
        </a:xfrm>
        <a:prstGeom prst="roundRect">
          <a:avLst/>
        </a:prstGeom>
        <a:solidFill>
          <a:schemeClr val="accent2">
            <a:hueOff val="-13581792"/>
            <a:satOff val="72304"/>
            <a:lumOff val="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Страхование вкладов: Участие в системе гарантированного возмещения (до 10 000 BYN). </a:t>
          </a:r>
          <a:endParaRPr lang="en-US" sz="1900" kern="1200"/>
        </a:p>
      </dsp:txBody>
      <dsp:txXfrm>
        <a:off x="50732" y="4452625"/>
        <a:ext cx="5250737" cy="937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187AB-8EC4-41D8-ABE5-46A8BD47314A}">
      <dsp:nvSpPr>
        <dsp:cNvPr id="0" name=""/>
        <dsp:cNvSpPr/>
      </dsp:nvSpPr>
      <dsp:spPr>
        <a:xfrm>
          <a:off x="0" y="510"/>
          <a:ext cx="6879517" cy="702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DE631-0C7A-4558-9C5D-4701CFCB87E5}">
      <dsp:nvSpPr>
        <dsp:cNvPr id="0" name=""/>
        <dsp:cNvSpPr/>
      </dsp:nvSpPr>
      <dsp:spPr>
        <a:xfrm>
          <a:off x="212540" y="158598"/>
          <a:ext cx="386437" cy="386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AE54B-26D1-4FF5-8CD5-3DD7DF0BF1FE}">
      <dsp:nvSpPr>
        <dsp:cNvPr id="0" name=""/>
        <dsp:cNvSpPr/>
      </dsp:nvSpPr>
      <dsp:spPr>
        <a:xfrm>
          <a:off x="811517" y="510"/>
          <a:ext cx="6067999" cy="70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60" tIns="74360" rIns="74360" bIns="743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Плюсы:  </a:t>
          </a:r>
          <a:endParaRPr lang="en-US" sz="1600" kern="1200" dirty="0"/>
        </a:p>
      </dsp:txBody>
      <dsp:txXfrm>
        <a:off x="811517" y="510"/>
        <a:ext cx="6067999" cy="702612"/>
      </dsp:txXfrm>
    </dsp:sp>
    <dsp:sp modelId="{A8CEF45C-13E3-475A-849E-A6D89D7E7E61}">
      <dsp:nvSpPr>
        <dsp:cNvPr id="0" name=""/>
        <dsp:cNvSpPr/>
      </dsp:nvSpPr>
      <dsp:spPr>
        <a:xfrm>
          <a:off x="0" y="878776"/>
          <a:ext cx="6879517" cy="702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6C2DD-D9FC-40D9-B508-47F36645E3BE}">
      <dsp:nvSpPr>
        <dsp:cNvPr id="0" name=""/>
        <dsp:cNvSpPr/>
      </dsp:nvSpPr>
      <dsp:spPr>
        <a:xfrm>
          <a:off x="212540" y="1036864"/>
          <a:ext cx="386437" cy="386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70245-1615-4CD6-8AF2-9D02C58BA292}">
      <dsp:nvSpPr>
        <dsp:cNvPr id="0" name=""/>
        <dsp:cNvSpPr/>
      </dsp:nvSpPr>
      <dsp:spPr>
        <a:xfrm>
          <a:off x="811517" y="878776"/>
          <a:ext cx="6067999" cy="70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60" tIns="74360" rIns="74360" bIns="743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- Самый крупный государственный банк (высокая надежность).  </a:t>
          </a:r>
          <a:endParaRPr lang="en-US" sz="1600" kern="1200"/>
        </a:p>
      </dsp:txBody>
      <dsp:txXfrm>
        <a:off x="811517" y="878776"/>
        <a:ext cx="6067999" cy="702612"/>
      </dsp:txXfrm>
    </dsp:sp>
    <dsp:sp modelId="{E0FD93F2-1ECA-493E-AE0C-B8A4A7685BF2}">
      <dsp:nvSpPr>
        <dsp:cNvPr id="0" name=""/>
        <dsp:cNvSpPr/>
      </dsp:nvSpPr>
      <dsp:spPr>
        <a:xfrm>
          <a:off x="0" y="1757042"/>
          <a:ext cx="6879517" cy="702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3E5C2-EDB9-41C8-9F8D-10D5C0F7BE60}">
      <dsp:nvSpPr>
        <dsp:cNvPr id="0" name=""/>
        <dsp:cNvSpPr/>
      </dsp:nvSpPr>
      <dsp:spPr>
        <a:xfrm>
          <a:off x="212540" y="1915130"/>
          <a:ext cx="386437" cy="386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5FAFE-9C17-4ACA-8AA0-FBAC2045CD15}">
      <dsp:nvSpPr>
        <dsp:cNvPr id="0" name=""/>
        <dsp:cNvSpPr/>
      </dsp:nvSpPr>
      <dsp:spPr>
        <a:xfrm>
          <a:off x="811517" y="1757042"/>
          <a:ext cx="6067999" cy="70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60" tIns="74360" rIns="74360" bIns="743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- Широкая сеть отделений и банкоматов.  </a:t>
          </a:r>
          <a:endParaRPr lang="en-US" sz="1600" kern="1200"/>
        </a:p>
      </dsp:txBody>
      <dsp:txXfrm>
        <a:off x="811517" y="1757042"/>
        <a:ext cx="6067999" cy="702612"/>
      </dsp:txXfrm>
    </dsp:sp>
    <dsp:sp modelId="{45E5CF60-41C9-4072-864C-1B2FA3050CAF}">
      <dsp:nvSpPr>
        <dsp:cNvPr id="0" name=""/>
        <dsp:cNvSpPr/>
      </dsp:nvSpPr>
      <dsp:spPr>
        <a:xfrm>
          <a:off x="0" y="2635308"/>
          <a:ext cx="6879517" cy="702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96148-F830-4A45-BC17-2B73A53633FE}">
      <dsp:nvSpPr>
        <dsp:cNvPr id="0" name=""/>
        <dsp:cNvSpPr/>
      </dsp:nvSpPr>
      <dsp:spPr>
        <a:xfrm>
          <a:off x="212540" y="2793396"/>
          <a:ext cx="386437" cy="3864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BCC8-E0E9-4071-9939-D3FB4520F1AC}">
      <dsp:nvSpPr>
        <dsp:cNvPr id="0" name=""/>
        <dsp:cNvSpPr/>
      </dsp:nvSpPr>
      <dsp:spPr>
        <a:xfrm>
          <a:off x="811517" y="2635308"/>
          <a:ext cx="6067999" cy="70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60" tIns="74360" rIns="74360" bIns="743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- Вклады в BYN, USD, EUR. Примерные ставки: 5–9% годовых в BYN.  </a:t>
          </a:r>
          <a:endParaRPr lang="en-US" sz="1600" kern="1200"/>
        </a:p>
      </dsp:txBody>
      <dsp:txXfrm>
        <a:off x="811517" y="2635308"/>
        <a:ext cx="6067999" cy="702612"/>
      </dsp:txXfrm>
    </dsp:sp>
    <dsp:sp modelId="{7CBCA491-679A-4D87-9C70-BAFDAC6D8B9C}">
      <dsp:nvSpPr>
        <dsp:cNvPr id="0" name=""/>
        <dsp:cNvSpPr/>
      </dsp:nvSpPr>
      <dsp:spPr>
        <a:xfrm>
          <a:off x="0" y="3513574"/>
          <a:ext cx="6879517" cy="702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7AC79-819E-46CA-8B6E-C88CC57F2288}">
      <dsp:nvSpPr>
        <dsp:cNvPr id="0" name=""/>
        <dsp:cNvSpPr/>
      </dsp:nvSpPr>
      <dsp:spPr>
        <a:xfrm>
          <a:off x="212540" y="3671662"/>
          <a:ext cx="386437" cy="3864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16A84-DCE7-4CB3-8565-E49A0237E86D}">
      <dsp:nvSpPr>
        <dsp:cNvPr id="0" name=""/>
        <dsp:cNvSpPr/>
      </dsp:nvSpPr>
      <dsp:spPr>
        <a:xfrm>
          <a:off x="811517" y="3513574"/>
          <a:ext cx="6067999" cy="70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60" tIns="74360" rIns="74360" bIns="743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- Участие в системе страхования вкладов.  </a:t>
          </a:r>
          <a:endParaRPr lang="en-US" sz="1600" kern="1200"/>
        </a:p>
      </dsp:txBody>
      <dsp:txXfrm>
        <a:off x="811517" y="3513574"/>
        <a:ext cx="6067999" cy="702612"/>
      </dsp:txXfrm>
    </dsp:sp>
    <dsp:sp modelId="{75189BC3-89DB-4735-A347-59C3A7D6EB91}">
      <dsp:nvSpPr>
        <dsp:cNvPr id="0" name=""/>
        <dsp:cNvSpPr/>
      </dsp:nvSpPr>
      <dsp:spPr>
        <a:xfrm>
          <a:off x="0" y="4391840"/>
          <a:ext cx="6879517" cy="702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9B284-BD1B-43C3-A746-39A1591A5BD9}">
      <dsp:nvSpPr>
        <dsp:cNvPr id="0" name=""/>
        <dsp:cNvSpPr/>
      </dsp:nvSpPr>
      <dsp:spPr>
        <a:xfrm rot="10800000">
          <a:off x="212540" y="4549928"/>
          <a:ext cx="386437" cy="38643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BEFBD-ECD0-4A22-8EDB-4F9CD759C240}">
      <dsp:nvSpPr>
        <dsp:cNvPr id="0" name=""/>
        <dsp:cNvSpPr/>
      </dsp:nvSpPr>
      <dsp:spPr>
        <a:xfrm>
          <a:off x="811517" y="4391840"/>
          <a:ext cx="6067999" cy="70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60" tIns="74360" rIns="74360" bIns="743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Минусы:  </a:t>
          </a:r>
          <a:endParaRPr lang="en-US" sz="1600" kern="1200" dirty="0"/>
        </a:p>
      </dsp:txBody>
      <dsp:txXfrm>
        <a:off x="811517" y="4391840"/>
        <a:ext cx="6067999" cy="702612"/>
      </dsp:txXfrm>
    </dsp:sp>
    <dsp:sp modelId="{72768FD8-1504-43CA-A832-7194FEF8651B}">
      <dsp:nvSpPr>
        <dsp:cNvPr id="0" name=""/>
        <dsp:cNvSpPr/>
      </dsp:nvSpPr>
      <dsp:spPr>
        <a:xfrm>
          <a:off x="0" y="5270106"/>
          <a:ext cx="6879517" cy="702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BF1D2-5AFA-4FB6-902E-D1926E12FE08}">
      <dsp:nvSpPr>
        <dsp:cNvPr id="0" name=""/>
        <dsp:cNvSpPr/>
      </dsp:nvSpPr>
      <dsp:spPr>
        <a:xfrm>
          <a:off x="212540" y="5428194"/>
          <a:ext cx="386437" cy="3864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17A98-54E8-4C33-BD5D-4DA7B092DDF3}">
      <dsp:nvSpPr>
        <dsp:cNvPr id="0" name=""/>
        <dsp:cNvSpPr/>
      </dsp:nvSpPr>
      <dsp:spPr>
        <a:xfrm>
          <a:off x="811517" y="5270106"/>
          <a:ext cx="6067999" cy="70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60" tIns="74360" rIns="74360" bIns="743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- Процентные ставки могут быть ниже, чем в коммерческих банках.</a:t>
          </a:r>
          <a:endParaRPr lang="en-US" sz="1600" kern="1200"/>
        </a:p>
      </dsp:txBody>
      <dsp:txXfrm>
        <a:off x="811517" y="5270106"/>
        <a:ext cx="6067999" cy="702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818C6-4633-4903-B761-F5C2AC46A6B2}">
      <dsp:nvSpPr>
        <dsp:cNvPr id="0" name=""/>
        <dsp:cNvSpPr/>
      </dsp:nvSpPr>
      <dsp:spPr>
        <a:xfrm>
          <a:off x="0" y="1932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FD682-74EA-4351-AE1C-035DBFECBBFC}">
      <dsp:nvSpPr>
        <dsp:cNvPr id="0" name=""/>
        <dsp:cNvSpPr/>
      </dsp:nvSpPr>
      <dsp:spPr>
        <a:xfrm>
          <a:off x="249066" y="187188"/>
          <a:ext cx="452848" cy="452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70FD6-3423-4D7A-AA2D-F913939B52B8}">
      <dsp:nvSpPr>
        <dsp:cNvPr id="0" name=""/>
        <dsp:cNvSpPr/>
      </dsp:nvSpPr>
      <dsp:spPr>
        <a:xfrm>
          <a:off x="950981" y="1932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Плюсы:  </a:t>
          </a:r>
          <a:endParaRPr lang="en-US" sz="1900" kern="1200"/>
        </a:p>
      </dsp:txBody>
      <dsp:txXfrm>
        <a:off x="950981" y="1932"/>
        <a:ext cx="5928535" cy="823360"/>
      </dsp:txXfrm>
    </dsp:sp>
    <dsp:sp modelId="{749F2126-AF02-46CF-AAB1-E6FF57CB1B73}">
      <dsp:nvSpPr>
        <dsp:cNvPr id="0" name=""/>
        <dsp:cNvSpPr/>
      </dsp:nvSpPr>
      <dsp:spPr>
        <a:xfrm>
          <a:off x="0" y="1031133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90F08-4A29-41A4-9AC1-55678A1783DF}">
      <dsp:nvSpPr>
        <dsp:cNvPr id="0" name=""/>
        <dsp:cNvSpPr/>
      </dsp:nvSpPr>
      <dsp:spPr>
        <a:xfrm>
          <a:off x="249066" y="1216389"/>
          <a:ext cx="452848" cy="4528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D470C-06B2-4E75-ACE2-16270E7369C3}">
      <dsp:nvSpPr>
        <dsp:cNvPr id="0" name=""/>
        <dsp:cNvSpPr/>
      </dsp:nvSpPr>
      <dsp:spPr>
        <a:xfrm>
          <a:off x="950981" y="1031133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Высокие ставки по вкладам (до 12% в BYN на долгих сроках)</a:t>
          </a:r>
          <a:endParaRPr lang="en-US" sz="1900" kern="1200" dirty="0"/>
        </a:p>
      </dsp:txBody>
      <dsp:txXfrm>
        <a:off x="950981" y="1031133"/>
        <a:ext cx="5928535" cy="823360"/>
      </dsp:txXfrm>
    </dsp:sp>
    <dsp:sp modelId="{A94B5F20-A160-44D1-89C8-83CA1205089E}">
      <dsp:nvSpPr>
        <dsp:cNvPr id="0" name=""/>
        <dsp:cNvSpPr/>
      </dsp:nvSpPr>
      <dsp:spPr>
        <a:xfrm>
          <a:off x="0" y="2060334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2EB30-0BA6-491C-A029-3BEB0889DE8E}">
      <dsp:nvSpPr>
        <dsp:cNvPr id="0" name=""/>
        <dsp:cNvSpPr/>
      </dsp:nvSpPr>
      <dsp:spPr>
        <a:xfrm>
          <a:off x="249066" y="2245590"/>
          <a:ext cx="452848" cy="4528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B3884-358A-45D0-92BF-F4909F414A3E}">
      <dsp:nvSpPr>
        <dsp:cNvPr id="0" name=""/>
        <dsp:cNvSpPr/>
      </dsp:nvSpPr>
      <dsp:spPr>
        <a:xfrm>
          <a:off x="950981" y="2060334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Качественный онлайн-банкинг.</a:t>
          </a:r>
          <a:endParaRPr lang="en-US" sz="1900" kern="1200" dirty="0"/>
        </a:p>
      </dsp:txBody>
      <dsp:txXfrm>
        <a:off x="950981" y="2060334"/>
        <a:ext cx="5928535" cy="823360"/>
      </dsp:txXfrm>
    </dsp:sp>
    <dsp:sp modelId="{53095B44-D7F8-48CB-A545-B50400B3A01B}">
      <dsp:nvSpPr>
        <dsp:cNvPr id="0" name=""/>
        <dsp:cNvSpPr/>
      </dsp:nvSpPr>
      <dsp:spPr>
        <a:xfrm>
          <a:off x="0" y="3089535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8E46-131B-4B49-B28F-F385EA3DFA14}">
      <dsp:nvSpPr>
        <dsp:cNvPr id="0" name=""/>
        <dsp:cNvSpPr/>
      </dsp:nvSpPr>
      <dsp:spPr>
        <a:xfrm>
          <a:off x="249066" y="3274791"/>
          <a:ext cx="452848" cy="4528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89C9-4097-49B3-A24A-C33130E46C52}">
      <dsp:nvSpPr>
        <dsp:cNvPr id="0" name=""/>
        <dsp:cNvSpPr/>
      </dsp:nvSpPr>
      <dsp:spPr>
        <a:xfrm>
          <a:off x="950981" y="3089535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Надежность (входит в европейскую группу Raiffeisen). </a:t>
          </a:r>
          <a:endParaRPr lang="en-US" sz="1900" kern="1200" dirty="0"/>
        </a:p>
      </dsp:txBody>
      <dsp:txXfrm>
        <a:off x="950981" y="3089535"/>
        <a:ext cx="5928535" cy="823360"/>
      </dsp:txXfrm>
    </dsp:sp>
    <dsp:sp modelId="{8BC5403D-595D-42E8-AA98-3629D3C0E44A}">
      <dsp:nvSpPr>
        <dsp:cNvPr id="0" name=""/>
        <dsp:cNvSpPr/>
      </dsp:nvSpPr>
      <dsp:spPr>
        <a:xfrm>
          <a:off x="0" y="4118736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82A73-2539-41D4-ACD9-C2B093302CF3}">
      <dsp:nvSpPr>
        <dsp:cNvPr id="0" name=""/>
        <dsp:cNvSpPr/>
      </dsp:nvSpPr>
      <dsp:spPr>
        <a:xfrm rot="10800000">
          <a:off x="249066" y="4387968"/>
          <a:ext cx="452848" cy="45284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BE964-EE53-43B4-8576-7CF9E12DB70A}">
      <dsp:nvSpPr>
        <dsp:cNvPr id="0" name=""/>
        <dsp:cNvSpPr/>
      </dsp:nvSpPr>
      <dsp:spPr>
        <a:xfrm>
          <a:off x="950981" y="4118736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Минусы:  </a:t>
          </a:r>
          <a:endParaRPr lang="en-US" sz="1900" kern="1200" dirty="0"/>
        </a:p>
      </dsp:txBody>
      <dsp:txXfrm>
        <a:off x="950981" y="4118736"/>
        <a:ext cx="5928535" cy="823360"/>
      </dsp:txXfrm>
    </dsp:sp>
    <dsp:sp modelId="{FAE72A2B-98A7-4BA4-AE86-62E211DE6B52}">
      <dsp:nvSpPr>
        <dsp:cNvPr id="0" name=""/>
        <dsp:cNvSpPr/>
      </dsp:nvSpPr>
      <dsp:spPr>
        <a:xfrm>
          <a:off x="0" y="5147936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8228B-0BD9-4F02-AC3A-FA566A71D548}">
      <dsp:nvSpPr>
        <dsp:cNvPr id="0" name=""/>
        <dsp:cNvSpPr/>
      </dsp:nvSpPr>
      <dsp:spPr>
        <a:xfrm>
          <a:off x="249066" y="5333193"/>
          <a:ext cx="452848" cy="4528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82FE7-5E78-47F4-BD19-E017995DA0AD}">
      <dsp:nvSpPr>
        <dsp:cNvPr id="0" name=""/>
        <dsp:cNvSpPr/>
      </dsp:nvSpPr>
      <dsp:spPr>
        <a:xfrm>
          <a:off x="950981" y="5147936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Меньшее количество отделений вне крупных городов. </a:t>
          </a:r>
          <a:endParaRPr lang="en-US" sz="1900" kern="1200" dirty="0"/>
        </a:p>
      </dsp:txBody>
      <dsp:txXfrm>
        <a:off x="950981" y="5147936"/>
        <a:ext cx="5928535" cy="823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123F8-3639-430F-BC3C-1568B77BF044}">
      <dsp:nvSpPr>
        <dsp:cNvPr id="0" name=""/>
        <dsp:cNvSpPr/>
      </dsp:nvSpPr>
      <dsp:spPr>
        <a:xfrm>
          <a:off x="0" y="1932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269DC-D586-45AE-B725-83A00DBC17CF}">
      <dsp:nvSpPr>
        <dsp:cNvPr id="0" name=""/>
        <dsp:cNvSpPr/>
      </dsp:nvSpPr>
      <dsp:spPr>
        <a:xfrm>
          <a:off x="249066" y="187188"/>
          <a:ext cx="452848" cy="452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530A7-17C4-47D4-BB37-45B35A18B0C5}">
      <dsp:nvSpPr>
        <dsp:cNvPr id="0" name=""/>
        <dsp:cNvSpPr/>
      </dsp:nvSpPr>
      <dsp:spPr>
        <a:xfrm>
          <a:off x="950981" y="1932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Плюсы:  </a:t>
          </a:r>
          <a:endParaRPr lang="en-US" sz="1900" kern="1200" dirty="0"/>
        </a:p>
      </dsp:txBody>
      <dsp:txXfrm>
        <a:off x="950981" y="1932"/>
        <a:ext cx="5928535" cy="823360"/>
      </dsp:txXfrm>
    </dsp:sp>
    <dsp:sp modelId="{223E197F-E7D7-4247-AA7D-551702FF09E2}">
      <dsp:nvSpPr>
        <dsp:cNvPr id="0" name=""/>
        <dsp:cNvSpPr/>
      </dsp:nvSpPr>
      <dsp:spPr>
        <a:xfrm>
          <a:off x="0" y="1031133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745E6-9DF9-4921-8CD0-719509111679}">
      <dsp:nvSpPr>
        <dsp:cNvPr id="0" name=""/>
        <dsp:cNvSpPr/>
      </dsp:nvSpPr>
      <dsp:spPr>
        <a:xfrm>
          <a:off x="249066" y="1216389"/>
          <a:ext cx="452848" cy="4528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911AA-8C38-4E5F-9FA3-B8161A1EE9EA}">
      <dsp:nvSpPr>
        <dsp:cNvPr id="0" name=""/>
        <dsp:cNvSpPr/>
      </dsp:nvSpPr>
      <dsp:spPr>
        <a:xfrm>
          <a:off x="950981" y="1031133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Конкурентные ставки (до 17% в BYN).  </a:t>
          </a:r>
          <a:endParaRPr lang="en-US" sz="1900" kern="1200" dirty="0"/>
        </a:p>
      </dsp:txBody>
      <dsp:txXfrm>
        <a:off x="950981" y="1031133"/>
        <a:ext cx="5928535" cy="823360"/>
      </dsp:txXfrm>
    </dsp:sp>
    <dsp:sp modelId="{47177AB2-7FFC-4800-AE21-6433FF099BDF}">
      <dsp:nvSpPr>
        <dsp:cNvPr id="0" name=""/>
        <dsp:cNvSpPr/>
      </dsp:nvSpPr>
      <dsp:spPr>
        <a:xfrm>
          <a:off x="0" y="2060334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A79C5-0D8B-4D3F-80BF-6D244ACE807C}">
      <dsp:nvSpPr>
        <dsp:cNvPr id="0" name=""/>
        <dsp:cNvSpPr/>
      </dsp:nvSpPr>
      <dsp:spPr>
        <a:xfrm>
          <a:off x="249066" y="2245590"/>
          <a:ext cx="452848" cy="4528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52432-91E8-4182-8BC2-9A8746B4F887}">
      <dsp:nvSpPr>
        <dsp:cNvPr id="0" name=""/>
        <dsp:cNvSpPr/>
      </dsp:nvSpPr>
      <dsp:spPr>
        <a:xfrm>
          <a:off x="950981" y="2060334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Удобное мобильное приложение.  </a:t>
          </a:r>
          <a:endParaRPr lang="en-US" sz="1900" kern="1200" dirty="0"/>
        </a:p>
      </dsp:txBody>
      <dsp:txXfrm>
        <a:off x="950981" y="2060334"/>
        <a:ext cx="5928535" cy="823360"/>
      </dsp:txXfrm>
    </dsp:sp>
    <dsp:sp modelId="{8EF6E650-CFC2-4163-9FED-4A187DD24946}">
      <dsp:nvSpPr>
        <dsp:cNvPr id="0" name=""/>
        <dsp:cNvSpPr/>
      </dsp:nvSpPr>
      <dsp:spPr>
        <a:xfrm>
          <a:off x="0" y="3089535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23C3C-7F8A-44CA-993A-A64ED6676CEF}">
      <dsp:nvSpPr>
        <dsp:cNvPr id="0" name=""/>
        <dsp:cNvSpPr/>
      </dsp:nvSpPr>
      <dsp:spPr>
        <a:xfrm>
          <a:off x="249066" y="3274791"/>
          <a:ext cx="452848" cy="4528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175DB-8F19-4A39-AF9B-EE37152E139D}">
      <dsp:nvSpPr>
        <dsp:cNvPr id="0" name=""/>
        <dsp:cNvSpPr/>
      </dsp:nvSpPr>
      <dsp:spPr>
        <a:xfrm>
          <a:off x="950981" y="3089535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Вклады с гибкими условиями (например, «Свобода+» с частичным снятием).  </a:t>
          </a:r>
          <a:endParaRPr lang="en-US" sz="1900" kern="1200"/>
        </a:p>
      </dsp:txBody>
      <dsp:txXfrm>
        <a:off x="950981" y="3089535"/>
        <a:ext cx="5928535" cy="823360"/>
      </dsp:txXfrm>
    </dsp:sp>
    <dsp:sp modelId="{2E8C912F-1ED5-4C10-97C2-8AAF39D39DEF}">
      <dsp:nvSpPr>
        <dsp:cNvPr id="0" name=""/>
        <dsp:cNvSpPr/>
      </dsp:nvSpPr>
      <dsp:spPr>
        <a:xfrm>
          <a:off x="0" y="4118736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A37EE-3562-425C-9632-C60AEDE4F2C5}">
      <dsp:nvSpPr>
        <dsp:cNvPr id="0" name=""/>
        <dsp:cNvSpPr/>
      </dsp:nvSpPr>
      <dsp:spPr>
        <a:xfrm rot="10800000">
          <a:off x="249066" y="4331982"/>
          <a:ext cx="452848" cy="45284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6A787-EBBB-453D-A367-AAB2D23D32F4}">
      <dsp:nvSpPr>
        <dsp:cNvPr id="0" name=""/>
        <dsp:cNvSpPr/>
      </dsp:nvSpPr>
      <dsp:spPr>
        <a:xfrm>
          <a:off x="950981" y="4118736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Минусы:  </a:t>
          </a:r>
          <a:endParaRPr lang="en-US" sz="1900" kern="1200" dirty="0"/>
        </a:p>
      </dsp:txBody>
      <dsp:txXfrm>
        <a:off x="950981" y="4118736"/>
        <a:ext cx="5928535" cy="823360"/>
      </dsp:txXfrm>
    </dsp:sp>
    <dsp:sp modelId="{71484C9D-0CE8-4571-8269-FDD54019C68D}">
      <dsp:nvSpPr>
        <dsp:cNvPr id="0" name=""/>
        <dsp:cNvSpPr/>
      </dsp:nvSpPr>
      <dsp:spPr>
        <a:xfrm>
          <a:off x="0" y="5147936"/>
          <a:ext cx="6879517" cy="823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5CA5E-0A4F-4798-B58F-6C700817D441}">
      <dsp:nvSpPr>
        <dsp:cNvPr id="0" name=""/>
        <dsp:cNvSpPr/>
      </dsp:nvSpPr>
      <dsp:spPr>
        <a:xfrm>
          <a:off x="249066" y="5333193"/>
          <a:ext cx="452848" cy="4528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CA7F8-49B1-43FC-8E1F-A14E21D81559}">
      <dsp:nvSpPr>
        <dsp:cNvPr id="0" name=""/>
        <dsp:cNvSpPr/>
      </dsp:nvSpPr>
      <dsp:spPr>
        <a:xfrm>
          <a:off x="950981" y="5147936"/>
          <a:ext cx="5928535" cy="8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39" tIns="87139" rIns="87139" bIns="87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Нет отделений в небольших городах</a:t>
          </a:r>
          <a:endParaRPr lang="en-US" sz="1900" kern="1200"/>
        </a:p>
      </dsp:txBody>
      <dsp:txXfrm>
        <a:off x="950981" y="5147936"/>
        <a:ext cx="5928535" cy="823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1E102-FFC2-44B5-AD0C-6FB8B855E8E3}">
      <dsp:nvSpPr>
        <dsp:cNvPr id="0" name=""/>
        <dsp:cNvSpPr/>
      </dsp:nvSpPr>
      <dsp:spPr>
        <a:xfrm>
          <a:off x="1203425" y="325585"/>
          <a:ext cx="1238584" cy="12385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AB4DE-CBA3-49F6-864A-0B881ACFE99D}">
      <dsp:nvSpPr>
        <dsp:cNvPr id="0" name=""/>
        <dsp:cNvSpPr/>
      </dsp:nvSpPr>
      <dsp:spPr>
        <a:xfrm>
          <a:off x="446513" y="1922563"/>
          <a:ext cx="27524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- Для надежности: Выберите Беларусбанк (господдержка, страхование вкладов).  </a:t>
          </a:r>
          <a:endParaRPr lang="en-US" sz="1300" kern="1200"/>
        </a:p>
      </dsp:txBody>
      <dsp:txXfrm>
        <a:off x="446513" y="1922563"/>
        <a:ext cx="2752409" cy="720000"/>
      </dsp:txXfrm>
    </dsp:sp>
    <dsp:sp modelId="{FDA6508C-DFEF-44FA-8D41-7596FD00E041}">
      <dsp:nvSpPr>
        <dsp:cNvPr id="0" name=""/>
        <dsp:cNvSpPr/>
      </dsp:nvSpPr>
      <dsp:spPr>
        <a:xfrm>
          <a:off x="4437506" y="325585"/>
          <a:ext cx="1238584" cy="12385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13A48-9B2B-4E7C-AB5A-E1C367D9C748}">
      <dsp:nvSpPr>
        <dsp:cNvPr id="0" name=""/>
        <dsp:cNvSpPr/>
      </dsp:nvSpPr>
      <dsp:spPr>
        <a:xfrm>
          <a:off x="3680594" y="1922563"/>
          <a:ext cx="27524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- Для высокой доходности: Приорбанк или Альфа-Банк (выше ставки, но риски чуть выше).  </a:t>
          </a:r>
          <a:endParaRPr lang="en-US" sz="1300" kern="1200"/>
        </a:p>
      </dsp:txBody>
      <dsp:txXfrm>
        <a:off x="3680594" y="1922563"/>
        <a:ext cx="2752409" cy="720000"/>
      </dsp:txXfrm>
    </dsp:sp>
    <dsp:sp modelId="{CAAED6C7-C2FD-43E9-9E57-B80E2C36BF75}">
      <dsp:nvSpPr>
        <dsp:cNvPr id="0" name=""/>
        <dsp:cNvSpPr/>
      </dsp:nvSpPr>
      <dsp:spPr>
        <a:xfrm>
          <a:off x="2820466" y="3330666"/>
          <a:ext cx="1238584" cy="12385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C4A39-9902-4FED-AC37-BD9795F81158}">
      <dsp:nvSpPr>
        <dsp:cNvPr id="0" name=""/>
        <dsp:cNvSpPr/>
      </dsp:nvSpPr>
      <dsp:spPr>
        <a:xfrm>
          <a:off x="2063553" y="4927644"/>
          <a:ext cx="27524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- Для удобства: Рассмотрите Альфа-Банк (Удобное мобильное приложение)</a:t>
          </a:r>
          <a:endParaRPr lang="en-US" sz="1300" kern="1200"/>
        </a:p>
      </dsp:txBody>
      <dsp:txXfrm>
        <a:off x="2063553" y="4927644"/>
        <a:ext cx="275240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4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1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3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4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23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25">
            <a:extLst>
              <a:ext uri="{FF2B5EF4-FFF2-40B4-BE49-F238E27FC236}">
                <a16:creationId xmlns:a16="http://schemas.microsoft.com/office/drawing/2014/main" id="{35C33D14-2894-4D0B-A680-525CBB789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F13A46-6183-476D-B2BA-073C0E322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7">
              <a:extLst>
                <a:ext uri="{FF2B5EF4-FFF2-40B4-BE49-F238E27FC236}">
                  <a16:creationId xmlns:a16="http://schemas.microsoft.com/office/drawing/2014/main" id="{AF7481D1-4DD3-45A2-B071-3900DD9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E7E168-B525-479D-B0B0-55103E5E9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9">
              <a:extLst>
                <a:ext uri="{FF2B5EF4-FFF2-40B4-BE49-F238E27FC236}">
                  <a16:creationId xmlns:a16="http://schemas.microsoft.com/office/drawing/2014/main" id="{27DD39E2-1720-4DA0-8AE6-88F24C073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993677B-437F-4E88-BB63-A5E81FC5C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1">
              <a:extLst>
                <a:ext uri="{FF2B5EF4-FFF2-40B4-BE49-F238E27FC236}">
                  <a16:creationId xmlns:a16="http://schemas.microsoft.com/office/drawing/2014/main" id="{069BDB73-647A-4675-9946-A08137AA4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7E0BD3-0A11-410E-82BA-FE1FDEFAE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433527-1B36-4601-BA50-08897583E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D3F476-1743-4F27-8525-899DE7AA3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427650-9C5D-4857-877B-F692E0A1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EE06038-8E2F-47A8-A48A-082A4688F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62AAFFB-4BBF-44E9-A93D-73CD69B0A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C1BDC0F-1D22-4FCC-856C-8F05157BE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CA872-1012-4E50-B09E-2A4FFAA4E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7515C6-F35A-4FF0-AFE5-F30AFB104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CC5328A-88E7-42E6-846C-79E3C42A3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2B67772-4CFC-47D4-B340-24F59A06E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2934457-5F3A-4072-8613-28DE1C6C3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709EABD-4ED9-4105-B031-A926D15E9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1137950-C684-4026-B3A8-3C12C5B9D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BBA354-F5F6-49B0-986C-663E7490A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A2891B-1902-4128-9EA2-9E47C63F1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468D001-CACA-4602-A2C8-6709DFEA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8074E4F-FCD6-4115-ADF3-537D13889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91D549D-527D-4E04-8657-660799439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697C9FB-9333-4050-AA15-D78E19053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5C3AE99-7B8F-4399-B82E-42898B805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10BEF6-D2AC-4950-932D-80D5BD793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A455F1-3220-4A1F-9C4C-FE1289BF2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D1D9888-DBC1-4392-913C-E8F84BB63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021C553-8CED-4BC0-98A5-730C4D043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C1E00-E806-48A5-058B-FBFC9477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960" y="196319"/>
            <a:ext cx="10495904" cy="22182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В каком банке выгоднее оформить вклад с целью заработать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96CF743-0DDA-9212-B6CA-C8C0810B1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4" y="5211575"/>
            <a:ext cx="5398649" cy="1643320"/>
          </a:xfrm>
        </p:spPr>
        <p:txBody>
          <a:bodyPr>
            <a:normAutofit/>
          </a:bodyPr>
          <a:lstStyle/>
          <a:p>
            <a:r>
              <a:rPr lang="ru-RU" dirty="0"/>
              <a:t>Канавалов А.</a:t>
            </a:r>
          </a:p>
          <a:p>
            <a:r>
              <a:rPr lang="ru-RU" dirty="0" err="1"/>
              <a:t>Рябиченко</a:t>
            </a:r>
            <a:r>
              <a:rPr lang="ru-RU" dirty="0"/>
              <a:t> В.</a:t>
            </a: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33F2B4F9-421B-46F9-A5C1-23587378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94999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C2B3C6-913F-4BCE-5CAF-F4D39E005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92" y="1655809"/>
            <a:ext cx="5577062" cy="51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63BDD8-36FC-48B0-8862-3B51BE4F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A19D0-2BD2-47E7-A51B-B8083A14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641F14-42D8-42E0-8B56-FC0A08EB2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3FEF18-8973-49F1-B984-81E630730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FEE187-7ECD-4C55-BE26-0DA3DDE0E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708818-667C-4218-8552-2975EB00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A1A626-67CE-4E24-974F-C432A21D1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029D28-01D8-4EB8-B30C-79D6F14E6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4E501C-EBFD-4E76-8F7F-9EFA76EFF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04596B9-52A8-4717-8158-2204F86D9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EC080A-A9BB-467A-92A9-D597436B7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65DD030-3FCC-4380-B680-8E171845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15E10D-03D4-4A67-8377-5B0A55F3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DB96670-ACA9-42B6-87A2-E4119998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BC8247-310E-48D0-9CEF-43BC6E41A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F09D0F-F86F-4AA5-AB1D-AAB1E5BA9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9569AF0-6598-4FCC-803D-B3C3DE03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B68A9D-7921-44B8-8464-E36F028EE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68EB3D7-2443-4764-9991-B691C090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A6128C1-7748-441C-94E4-1874BB577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276682F-0434-4D7E-B400-2DF99D969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CD2F02B-2688-4DCD-9610-1C086528F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BA0DA4B-915F-4A6D-8368-BE7B53E42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01711BC-8D96-4E1F-934B-9E382A617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64551E-CB94-4200-809A-9E33122BA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64389BE-74F0-4F54-9DE0-2BCB33C7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6721F72-5343-46B1-AFC1-6DF4FF77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A528A6-14EE-4010-93CB-95F75CB96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86140D-084D-4621-A556-65927AB44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2049A17-7EE3-4BEF-B630-AD0AB020E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23B596-7D86-4AF3-AE7E-A696FEF1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F7FC8FA-C1DE-4F38-BCDA-464A5478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5BEFE2E-F050-46F9-BAD0-939F37AA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63D6C682-FD57-4DF7-854F-DD140E1E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2" y="151621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D87F0-3120-D038-E3C9-D96650CC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3805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Список банков Беларуси, где можно оформить вклад: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A3C51C3-D1B1-9BAC-0F97-AAFE4AF4D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628764"/>
              </p:ext>
            </p:extLst>
          </p:nvPr>
        </p:nvGraphicFramePr>
        <p:xfrm>
          <a:off x="690563" y="2339974"/>
          <a:ext cx="10842074" cy="38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393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73D18E-8239-4237-AAE3-669A5DC9E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3084D0-F791-4BDB-BE05-646AC3992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D6DCF6-A86F-4F3E-B05B-A185C88FE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606F2D-64E8-4F47-8BFB-9E5461D0C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BCEF1D-5A57-437F-8B18-A4BB5E7E2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40050-1642-4F32-97F7-A55F55224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6092F7-3842-40E2-9AA0-F5ABE8530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73861C-1632-4B71-A9D1-6217F7056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89946E-7E68-4423-850D-B2685741D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D9B59D-7EA5-4D09-A4D1-8FE116E6E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B7DC543-FB49-4917-A784-F22671D8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DD4C969-ABA8-42BF-8A5A-376D6150A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1CF9EE-FFBB-4B80-9067-B93664D1E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70F89B-6A43-4899-80C1-71EF00FF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017414-9CE6-4C62-9907-FFB763678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1CBAD0-0A82-491E-B189-9B9EE284B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FBDB97-63E3-4080-9C98-C3AC95812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BAF5A-A1AF-407F-954C-AEC005C1D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AFFB3E1-F883-4DC4-AB15-C9DF8FF45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70EECF-B2B1-4E98-9FA1-E6EAFD81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D9282E-1351-4A7C-B825-55857E6CF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62B53C5-26FB-44BD-BA0E-8C9DC2B73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EA48D3-2D0C-42DB-8DA4-683C7BA87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E94B642-22AE-4405-AF09-BCF2EFA6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4703B3-6CD3-454A-A370-2FC677832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53E6017-E992-4244-9DD2-23A81C98D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25D51B-D8CF-4443-9F54-922ED4F3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0D1508-2D27-4EB4-B6E9-4F05F233A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F19548D-9DB1-4973-AFAF-A1714BF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B2B8E7E-308F-4C70-BB63-AA6E7F270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DDB524C-34E5-4795-8662-91C3DD835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3D1937-AA87-4E61-A0ED-D20D74720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EA51299F-406B-4318-AEA1-08F10590E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0DEC-C320-259B-7B69-5FAC5B3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0"/>
            <a:ext cx="5412263" cy="5436630"/>
          </a:xfrm>
        </p:spPr>
        <p:txBody>
          <a:bodyPr anchor="ctr">
            <a:normAutofit/>
          </a:bodyPr>
          <a:lstStyle/>
          <a:p>
            <a:r>
              <a:rPr lang="ru-RU" dirty="0"/>
              <a:t>Критерии выбора лучшего банка: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D234D08-B4CE-78E2-8AA6-F2C29D83B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961539"/>
              </p:ext>
            </p:extLst>
          </p:nvPr>
        </p:nvGraphicFramePr>
        <p:xfrm>
          <a:off x="6630597" y="695421"/>
          <a:ext cx="5352202" cy="546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38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853201A6-2D7C-4663-A58B-D9BD1C4E5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490555" y="162759"/>
            <a:ext cx="6857996" cy="6532473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4A124883-752D-4906-90FA-0C92E34D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D07DF0F8-3F51-43DF-8B2D-F8ED0605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F9724167-17C8-48B8-8C01-993C0352C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4298CA7F-78E7-462F-A7F5-75E1CF662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F091AC54-A711-4587-9D84-29FF933A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62DD7199-99F0-48E0-ADB8-D9B9D8336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2A616DD2-1E25-4528-857B-35B17C305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595641EF-3C56-4582-ACD9-86EA928A1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5289369F-F780-4DBC-86A5-B8719C29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2765BA49-4138-4AD2-899F-2064B0769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3A147E6F-8216-437A-819F-17E2E1768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F6344123-F556-4B4A-984C-AA29814BB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882DBB43-BE8B-468A-8C59-22CB4B01F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4EB607C9-3EDD-4E7A-A1BE-097DB393F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7E1D6B1D-F18F-42B3-BF7E-0CEE57984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D280BC22-8417-4355-96AC-96040B571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AA6F4515-7552-4B18-BCF2-7794B4D02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9BC91D60-0048-48C8-8ABD-EA6118AC7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369D3F70-BB90-4F98-8515-429CA057B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DAE3D353-6EB3-4E1E-BE08-6F719DAF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3671B586-AC5E-49AF-817B-720A5104C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DC38A422-92C0-4462-980E-456C94B6D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46D7A240-415F-4885-B9AA-2B2E5B06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896CDD5A-7474-4B57-A7EE-661187674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CC1A8267-579A-4AA5-8F07-7F5B6566A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BE90724D-782B-4D9E-9280-F4B6BBD22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1431DD48-3978-42DE-B3B4-FA7B875F3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5187BA7A-2D59-4CF4-895A-42D88575F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36F9C933-C395-4001-9060-84B326358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310177FC-AD54-4040-A724-D9E3B6BA8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F83D6E0C-5094-4A0D-9C84-7F05918D0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64448639-26BA-48B8-87AB-E695AD0ED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2" name="Right Triangle 1071">
            <a:extLst>
              <a:ext uri="{FF2B5EF4-FFF2-40B4-BE49-F238E27FC236}">
                <a16:creationId xmlns:a16="http://schemas.microsoft.com/office/drawing/2014/main" id="{2DA85AC7-DF61-4086-8298-78466DA21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05908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6467D-9432-2286-334E-EDFFAC16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01806" cy="19182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dirty="0"/>
              <a:t>Топ-3 варианта для открытия счета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F4EF7-7EAE-E60D-5029-491C5FF7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3005"/>
            <a:ext cx="4842822" cy="3494044"/>
          </a:xfrm>
        </p:spPr>
        <p:txBody>
          <a:bodyPr>
            <a:normAutofit/>
          </a:bodyPr>
          <a:lstStyle/>
          <a:p>
            <a:r>
              <a:rPr lang="ru-RU" sz="4800" dirty="0"/>
              <a:t>1. Беларусбанк</a:t>
            </a:r>
          </a:p>
          <a:p>
            <a:r>
              <a:rPr lang="ru-RU" sz="4800" dirty="0"/>
              <a:t>2. Приорбанк</a:t>
            </a:r>
          </a:p>
          <a:p>
            <a:r>
              <a:rPr lang="ru-RU" sz="4800" dirty="0"/>
              <a:t>3. Альфа-Банк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6161050D-02D5-42F4-86BA-7912FE37F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5839" y="2220685"/>
            <a:ext cx="3693225" cy="24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B473038-7B15-24C3-88A0-15A79ECB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964" y="0"/>
            <a:ext cx="3681351" cy="22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F1A8EA47-46B8-820D-E55F-A443A10B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5838" y="4524499"/>
            <a:ext cx="3706799" cy="2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4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580DD-EAB4-88BB-A27A-B0F45C92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023120"/>
            <a:ext cx="4599992" cy="795647"/>
          </a:xfrm>
        </p:spPr>
        <p:txBody>
          <a:bodyPr anchor="ctr">
            <a:normAutofit/>
          </a:bodyPr>
          <a:lstStyle/>
          <a:p>
            <a:r>
              <a:rPr lang="ru-RU" sz="4100" dirty="0"/>
              <a:t>Беларусбанк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B75CFFD-044A-112B-40FF-38D4AD39C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128697"/>
              </p:ext>
            </p:extLst>
          </p:nvPr>
        </p:nvGraphicFramePr>
        <p:xfrm>
          <a:off x="5090915" y="451474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93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AD5CA-F44A-2A8D-FC24-AA761680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ru-RU" dirty="0"/>
              <a:t>Приорбанк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D358D06-A8BD-64E9-3574-512F33664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720483"/>
              </p:ext>
            </p:extLst>
          </p:nvPr>
        </p:nvGraphicFramePr>
        <p:xfrm>
          <a:off x="5090915" y="45765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00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A26AA-B7C4-F9E1-09A0-03B58647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ru-RU" dirty="0"/>
              <a:t>Альфа-Банк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CB106B9-0DBC-DCE1-7BB3-EC4E14B6E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363577"/>
              </p:ext>
            </p:extLst>
          </p:nvPr>
        </p:nvGraphicFramePr>
        <p:xfrm>
          <a:off x="5107528" y="440833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55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80972-83ED-E92E-EBD4-7DA6411E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ru-RU" sz="3700" dirty="0"/>
              <a:t>Рекомендация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6520A44-4BE4-559A-66A5-1B61C51BE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582155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49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9EC7B8-C390-4F1B-8960-E6D324510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CEE1CC1-2CD0-4957-8A12-48FA80C0C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4901FEB-A7C2-457B-A124-AD433B041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6048A8-79AA-454C-BD3E-3004F7426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7B51975-25FE-4328-9815-2AA302F28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440B47E-6D3E-4978-B887-B53DA0BFF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94D0A1-D760-40DE-B758-008B93D58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9E590CB-0538-40D7-9CAC-1BBD39CC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7C67DA-B2AA-46E2-8065-1F862A6F7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0C2ED54-1B65-4F4A-B14B-41FC05B37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E5BBBC-F576-4D54-BF67-C00BB1F4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0D490E7-12F8-40DC-A9C1-D119667EE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C855383-9F21-4BDA-8FCA-22AF3D69F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C3E600C-E08A-418E-B30E-2B0FC15DF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980D58F-BD3F-4B47-9BD2-888B0D9D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3544818-9B28-4A71-8D7B-80727A532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01FFBC7-035F-48C5-91FA-4A4973FC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6195BC5-BB4E-4F3F-8378-0B308B425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2404171-AF5C-4FA1-9D4E-DCF75562B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AD45A86-9385-473D-9DBF-565E0A94A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BA5A228-913F-4D4F-AB25-537293624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7E8BFE-D92E-4EB3-ADD1-FB75CAA68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8756FCD-8335-4089-B4EE-13D629E53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9707D7B-937E-4DC3-87BA-B7B704268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B1A72DC-3F29-4488-9051-C21E1CBB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56DAD76-815C-4F16-98CF-8E8BE1965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AF2F8C5-6691-4EBD-B42E-4B17DF1ED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ED14D-1C00-41C8-849C-030A1434E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2F296F5-9867-45CA-BF0A-EF216F6A8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B72471-9DB5-428B-AF52-E11E03B9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656B49-5277-4610-BD7B-F5D98170B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1A47399-8F78-4DB1-BD21-1166BCB26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F952A221-69C2-46B3-890D-354CA5961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810332" y="-28672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A38F7-4FA5-B715-1DC5-1B772BC2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32" y="453015"/>
            <a:ext cx="9821130" cy="10759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Спасибо за внимание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4D37F8-A4D8-C475-F0DE-B053EC3D0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47" y="1542007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56650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389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CosineVTI</vt:lpstr>
      <vt:lpstr>В каком банке выгоднее оформить вклад с целью заработать</vt:lpstr>
      <vt:lpstr>Список банков Беларуси, где можно оформить вклад:</vt:lpstr>
      <vt:lpstr>Критерии выбора лучшего банка:</vt:lpstr>
      <vt:lpstr>Топ-3 варианта для открытия счета</vt:lpstr>
      <vt:lpstr>Беларусбанк</vt:lpstr>
      <vt:lpstr>Приорбанк</vt:lpstr>
      <vt:lpstr>Альфа-Банк</vt:lpstr>
      <vt:lpstr>Рекомендация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каком банке выгоднее оформить вклад с целью заработать</dc:title>
  <dc:creator>Максим Канавалов</dc:creator>
  <cp:lastModifiedBy>vladislavrabicenko@gmail.com</cp:lastModifiedBy>
  <cp:revision>4</cp:revision>
  <dcterms:created xsi:type="dcterms:W3CDTF">2025-02-09T09:18:46Z</dcterms:created>
  <dcterms:modified xsi:type="dcterms:W3CDTF">2025-02-09T18:34:21Z</dcterms:modified>
</cp:coreProperties>
</file>