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77" r:id="rId2"/>
    <p:sldId id="278" r:id="rId3"/>
  </p:sldIdLst>
  <p:sldSz cx="9144000" cy="6858000" type="screen4x3"/>
  <p:notesSz cx="6858000" cy="9144000"/>
  <p:embeddedFontLst>
    <p:embeddedFont>
      <p:font typeface="Bookman Old Style" pitchFamily="18" charset="0"/>
      <p:regular r:id="rId5"/>
      <p:bold r:id="rId6"/>
      <p:italic r:id="rId7"/>
      <p:boldItalic r:id="rId8"/>
    </p:embeddedFont>
    <p:embeddedFont>
      <p:font typeface="Quattrocento Sans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mbria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TR22hxx6n6eNDBPm9Tn9kPi/U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4C8168-8F93-4841-82A4-D0A0D331ACFE}">
  <a:tblStyle styleId="{3C4C8168-8F93-4841-82A4-D0A0D331ACFE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DD1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1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1739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24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24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24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>
  <p:cSld name="Заголовок раздела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25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25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25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25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sz="4000" b="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2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3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4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sz="2000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2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sz="2000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sz="4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ftr" idx="11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Профессия - экономист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6" name="Google Shape;346;p20"/>
          <p:cNvSpPr/>
          <p:nvPr/>
        </p:nvSpPr>
        <p:spPr>
          <a:xfrm>
            <a:off x="107504" y="1340768"/>
            <a:ext cx="8928992" cy="720080"/>
          </a:xfrm>
          <a:prstGeom prst="rect">
            <a:avLst/>
          </a:prstGeom>
          <a:gradFill>
            <a:gsLst>
              <a:gs pos="0">
                <a:srgbClr val="0F395A"/>
              </a:gs>
              <a:gs pos="35000">
                <a:srgbClr val="13466C"/>
              </a:gs>
              <a:gs pos="100000">
                <a:srgbClr val="6A89AA"/>
              </a:gs>
            </a:gsLst>
            <a:lin ang="16200000" scaled="0"/>
          </a:gradFill>
          <a:ln w="9525" cap="rnd" cmpd="sng">
            <a:solidFill>
              <a:srgbClr val="365C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algn="tl" rotWithShape="0">
              <a:srgbClr val="000000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Суть профессии экономиста - исследование и решение широкого спектра вопросов, связанных с экономикой и финансами предприятий, регионов, стран и мира.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7" name="Google Shape;347;p20"/>
          <p:cNvGrpSpPr/>
          <p:nvPr/>
        </p:nvGrpSpPr>
        <p:grpSpPr>
          <a:xfrm>
            <a:off x="114992" y="2271342"/>
            <a:ext cx="8914014" cy="4331539"/>
            <a:chOff x="7488" y="66478"/>
            <a:chExt cx="8914014" cy="4331539"/>
          </a:xfrm>
        </p:grpSpPr>
        <p:sp>
          <p:nvSpPr>
            <p:cNvPr id="348" name="Google Shape;348;p20"/>
            <p:cNvSpPr/>
            <p:nvPr/>
          </p:nvSpPr>
          <p:spPr>
            <a:xfrm>
              <a:off x="7488" y="66478"/>
              <a:ext cx="5990320" cy="56317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 txBox="1"/>
            <p:nvPr/>
          </p:nvSpPr>
          <p:spPr>
            <a:xfrm>
              <a:off x="23983" y="82973"/>
              <a:ext cx="5957330" cy="5301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Специализация в мире экономических профессий</a:t>
              </a:r>
              <a:endParaRPr sz="2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606521" y="629654"/>
              <a:ext cx="599032" cy="5134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rnd" cmpd="sng">
              <a:solidFill>
                <a:srgbClr val="1C3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1" name="Google Shape;351;p20"/>
            <p:cNvSpPr/>
            <p:nvPr/>
          </p:nvSpPr>
          <p:spPr>
            <a:xfrm>
              <a:off x="1205553" y="791787"/>
              <a:ext cx="7715949" cy="7025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 txBox="1"/>
            <p:nvPr/>
          </p:nvSpPr>
          <p:spPr>
            <a:xfrm>
              <a:off x="1226130" y="812364"/>
              <a:ext cx="7674795" cy="66140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экономисты на производстве могут заниматься координацией загрузки отдельных подразделений, планированием производства, учётом остат- ков, расчётом объёмов сырья, необходимого для выпуска продукции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606521" y="629654"/>
              <a:ext cx="599032" cy="14587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rnd" cmpd="sng">
              <a:solidFill>
                <a:srgbClr val="1C3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4" name="Google Shape;354;p20"/>
            <p:cNvSpPr/>
            <p:nvPr/>
          </p:nvSpPr>
          <p:spPr>
            <a:xfrm>
              <a:off x="1205553" y="1656477"/>
              <a:ext cx="7715949" cy="86380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 txBox="1"/>
            <p:nvPr/>
          </p:nvSpPr>
          <p:spPr>
            <a:xfrm>
              <a:off x="1230853" y="1681777"/>
              <a:ext cx="7665349" cy="81320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экономисты по труду и зарплате занимаются разработкой программ мо- тивации персонала, рассчитывают производительность труда, размер оплаты для работников, которые работают сдельно, проверяют начис- ление бонусов и премий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606521" y="629654"/>
              <a:ext cx="599032" cy="250522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rnd" cmpd="sng">
              <a:solidFill>
                <a:srgbClr val="1C3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7" name="Google Shape;357;p20"/>
            <p:cNvSpPr/>
            <p:nvPr/>
          </p:nvSpPr>
          <p:spPr>
            <a:xfrm>
              <a:off x="1205553" y="2682411"/>
              <a:ext cx="7715949" cy="90494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 txBox="1"/>
            <p:nvPr/>
          </p:nvSpPr>
          <p:spPr>
            <a:xfrm>
              <a:off x="1232058" y="2708916"/>
              <a:ext cx="7662939" cy="85193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экономисты по себестоимости и ценообразованию рассчитывают себе- стоимость продукции, выявляют компоненты, которые сильнее всего влияют на себестоимость, способы снизить себестоимость продукции, анализируют цены поставщиков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06521" y="629654"/>
              <a:ext cx="599032" cy="34440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rnd" cmpd="sng">
              <a:solidFill>
                <a:srgbClr val="1C3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0" name="Google Shape;360;p20"/>
            <p:cNvSpPr/>
            <p:nvPr/>
          </p:nvSpPr>
          <p:spPr>
            <a:xfrm>
              <a:off x="1205553" y="3749488"/>
              <a:ext cx="7715949" cy="64852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 txBox="1"/>
            <p:nvPr/>
          </p:nvSpPr>
          <p:spPr>
            <a:xfrm>
              <a:off x="1224548" y="3768483"/>
              <a:ext cx="7677959" cy="61053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экономисты-аналитики могут анализировать потенциальную прибыль- ность новых проектов, анализировать финансовые и другие показатели предприятия в целом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 txBox="1">
            <a:spLocks noGrp="1"/>
          </p:cNvSpPr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Профессия - экономист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68" name="Google Shape;368;p21"/>
          <p:cNvGraphicFramePr/>
          <p:nvPr/>
        </p:nvGraphicFramePr>
        <p:xfrm>
          <a:off x="35496" y="1268761"/>
          <a:ext cx="9073025" cy="5659890"/>
        </p:xfrm>
        <a:graphic>
          <a:graphicData uri="http://schemas.openxmlformats.org/drawingml/2006/table">
            <a:tbl>
              <a:tblPr firstRow="1">
                <a:noFill/>
                <a:tableStyleId>{3C4C8168-8F93-4841-82A4-D0A0D331ACFE}</a:tableStyleId>
              </a:tblPr>
              <a:tblGrid>
                <a:gridCol w="1728200"/>
                <a:gridCol w="3744425"/>
                <a:gridCol w="3600400"/>
              </a:tblGrid>
              <a:tr h="5085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Профессии экономической сферы</a:t>
                      </a:r>
                      <a:endParaRPr sz="2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Профессия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rgbClr val="6097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 деятельности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rgbClr val="6097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Качества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rgbClr val="6097C2"/>
                    </a:solidFill>
                  </a:tcPr>
                </a:tc>
              </a:tr>
              <a:tr h="1166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Бухгалтер, аудитор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Проверка (контроль), анализ дан- ных, чёткое следование инструк- циям, разработка правил и форм деятельности специалистов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Пунктуальность, терпение, ра- ботоспособность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1166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Учёный-эко- номист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Объяснение различных экономи- ческих явлений и их анализ, выд- вижение гипотез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Аналитический склад ума, стремление к творчеству, склонность к математическим и гуманитарным наукам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89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Менеджер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Управление и распределение фи- нансовых потоков на предприя- тии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Лидерство, стремление к риску, осторожность, устойчивость к стрессам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718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Коммерсант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Торговля товарами или услугами, получение прибыли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«Коммерческая жилка», склон- ность к риску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718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«Игрок» (бро- кер, дилер)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Покупка и продажа ценных бумаг, кредитов и иных услуг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Интуиция, аналитический ум, быстрая реакция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Экран (4:3)</PresentationFormat>
  <Paragraphs>29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Bookman Old Style</vt:lpstr>
      <vt:lpstr>Quattrocento Sans</vt:lpstr>
      <vt:lpstr>Calibri</vt:lpstr>
      <vt:lpstr>Cambria</vt:lpstr>
      <vt:lpstr>Business_Plan</vt:lpstr>
      <vt:lpstr>Профессия - экономист</vt:lpstr>
      <vt:lpstr>Профессия - экономист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- экономист</dc:title>
  <dc:creator>1111</dc:creator>
  <cp:lastModifiedBy>1111</cp:lastModifiedBy>
  <cp:revision>1</cp:revision>
  <dcterms:created xsi:type="dcterms:W3CDTF">2016-11-03T16:53:09Z</dcterms:created>
  <dcterms:modified xsi:type="dcterms:W3CDTF">2024-01-07T19:21:12Z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28.01.2021</vt:lpwstr>
  </property>
</Properties>
</file>