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metadata/core-properties" Target="docProps/core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  <p:sldMasterId id="2147483670" r:id="rId3"/>
    <p:sldMasterId id="2147483688" r:id="rId4"/>
    <p:sldMasterId id="2147483704" r:id="rId5"/>
  </p:sldMasterIdLst>
  <p:sldIdLst>
    <p:sldId id="256" r:id="rId6"/>
    <p:sldId id="257" r:id="rId7"/>
    <p:sldId id="260" r:id="rId8"/>
    <p:sldId id="261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2BDB2E-5B1F-0177-3424-AA184037EE37}" v="282" dt="2025-03-12T19:40:09.5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63840" y="753840"/>
            <a:ext cx="444780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bit.ly/2TtBDfr" TargetMode="External"/><Relationship Id="rId5" Type="http://schemas.openxmlformats.org/officeDocument/2006/relationships/hyperlink" Target="http://bit.ly/2TyoMsr" TargetMode="External"/><Relationship Id="rId4" Type="http://schemas.openxmlformats.org/officeDocument/2006/relationships/hyperlink" Target="https://bit.ly/3A1uf1Q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9;p2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8" name="Google Shape;10;p2"/>
          <p:cNvGrpSpPr/>
          <p:nvPr/>
        </p:nvGrpSpPr>
        <p:grpSpPr>
          <a:xfrm>
            <a:off x="-1384920" y="-1653120"/>
            <a:ext cx="12123360" cy="8481600"/>
            <a:chOff x="-1384920" y="-1653120"/>
            <a:chExt cx="12123360" cy="8481600"/>
          </a:xfrm>
        </p:grpSpPr>
        <p:sp>
          <p:nvSpPr>
            <p:cNvPr id="2" name="Google Shape;11;p2"/>
            <p:cNvSpPr/>
            <p:nvPr/>
          </p:nvSpPr>
          <p:spPr>
            <a:xfrm rot="9897600">
              <a:off x="-992160" y="-1411920"/>
              <a:ext cx="2296800" cy="3328560"/>
            </a:xfrm>
            <a:custGeom>
              <a:avLst/>
              <a:gdLst>
                <a:gd name="textAreaLeft" fmla="*/ 0 w 2296800"/>
                <a:gd name="textAreaRight" fmla="*/ 2297160 w 2296800"/>
                <a:gd name="textAreaTop" fmla="*/ 0 h 3328560"/>
                <a:gd name="textAreaBottom" fmla="*/ 3328920 h 3328560"/>
              </a:gdLst>
              <a:ahLst/>
              <a:cxnLst/>
              <a:rect l="textAreaLeft" t="textAreaTop" r="textAreaRight" b="textAreaBottom"/>
              <a:pathLst>
                <a:path w="6383" h="9247">
                  <a:moveTo>
                    <a:pt x="3" y="5119"/>
                  </a:moveTo>
                  <a:lnTo>
                    <a:pt x="3" y="5119"/>
                  </a:lnTo>
                  <a:cubicBezTo>
                    <a:pt x="0" y="4662"/>
                    <a:pt x="86" y="4224"/>
                    <a:pt x="244" y="3802"/>
                  </a:cubicBezTo>
                  <a:lnTo>
                    <a:pt x="244" y="3802"/>
                  </a:lnTo>
                  <a:cubicBezTo>
                    <a:pt x="366" y="3474"/>
                    <a:pt x="526" y="3167"/>
                    <a:pt x="713" y="2871"/>
                  </a:cubicBezTo>
                  <a:lnTo>
                    <a:pt x="713" y="2871"/>
                  </a:lnTo>
                  <a:cubicBezTo>
                    <a:pt x="852" y="2656"/>
                    <a:pt x="1005" y="2455"/>
                    <a:pt x="1165" y="2257"/>
                  </a:cubicBezTo>
                  <a:lnTo>
                    <a:pt x="1165" y="2257"/>
                  </a:lnTo>
                  <a:cubicBezTo>
                    <a:pt x="1350" y="2031"/>
                    <a:pt x="1553" y="1822"/>
                    <a:pt x="1764" y="1621"/>
                  </a:cubicBezTo>
                  <a:lnTo>
                    <a:pt x="1764" y="1621"/>
                  </a:lnTo>
                  <a:cubicBezTo>
                    <a:pt x="2094" y="1312"/>
                    <a:pt x="2452" y="1032"/>
                    <a:pt x="2846" y="804"/>
                  </a:cubicBezTo>
                  <a:lnTo>
                    <a:pt x="2846" y="804"/>
                  </a:lnTo>
                  <a:cubicBezTo>
                    <a:pt x="3163" y="616"/>
                    <a:pt x="3500" y="461"/>
                    <a:pt x="3850" y="339"/>
                  </a:cubicBezTo>
                  <a:lnTo>
                    <a:pt x="3850" y="339"/>
                  </a:lnTo>
                  <a:cubicBezTo>
                    <a:pt x="4135" y="239"/>
                    <a:pt x="4429" y="163"/>
                    <a:pt x="4725" y="106"/>
                  </a:cubicBezTo>
                  <a:lnTo>
                    <a:pt x="4725" y="106"/>
                  </a:lnTo>
                  <a:cubicBezTo>
                    <a:pt x="4885" y="76"/>
                    <a:pt x="5048" y="54"/>
                    <a:pt x="5210" y="38"/>
                  </a:cubicBezTo>
                  <a:lnTo>
                    <a:pt x="5210" y="38"/>
                  </a:lnTo>
                  <a:cubicBezTo>
                    <a:pt x="5404" y="18"/>
                    <a:pt x="5599" y="8"/>
                    <a:pt x="5798" y="3"/>
                  </a:cubicBezTo>
                  <a:lnTo>
                    <a:pt x="5798" y="3"/>
                  </a:lnTo>
                  <a:cubicBezTo>
                    <a:pt x="5925" y="0"/>
                    <a:pt x="6056" y="8"/>
                    <a:pt x="6186" y="8"/>
                  </a:cubicBezTo>
                  <a:lnTo>
                    <a:pt x="6186" y="8"/>
                  </a:lnTo>
                  <a:cubicBezTo>
                    <a:pt x="6241" y="8"/>
                    <a:pt x="6297" y="8"/>
                    <a:pt x="6351" y="18"/>
                  </a:cubicBezTo>
                  <a:lnTo>
                    <a:pt x="6351" y="18"/>
                  </a:lnTo>
                  <a:cubicBezTo>
                    <a:pt x="6375" y="25"/>
                    <a:pt x="6382" y="35"/>
                    <a:pt x="6379" y="57"/>
                  </a:cubicBezTo>
                  <a:lnTo>
                    <a:pt x="6379" y="57"/>
                  </a:lnTo>
                  <a:cubicBezTo>
                    <a:pt x="6365" y="159"/>
                    <a:pt x="6363" y="261"/>
                    <a:pt x="6354" y="363"/>
                  </a:cubicBezTo>
                  <a:lnTo>
                    <a:pt x="6354" y="363"/>
                  </a:lnTo>
                  <a:cubicBezTo>
                    <a:pt x="6348" y="415"/>
                    <a:pt x="6351" y="470"/>
                    <a:pt x="6341" y="521"/>
                  </a:cubicBezTo>
                  <a:lnTo>
                    <a:pt x="6341" y="521"/>
                  </a:lnTo>
                  <a:cubicBezTo>
                    <a:pt x="6336" y="538"/>
                    <a:pt x="6329" y="543"/>
                    <a:pt x="6314" y="543"/>
                  </a:cubicBezTo>
                  <a:lnTo>
                    <a:pt x="6314" y="543"/>
                  </a:lnTo>
                  <a:cubicBezTo>
                    <a:pt x="6229" y="538"/>
                    <a:pt x="6142" y="535"/>
                    <a:pt x="6059" y="529"/>
                  </a:cubicBezTo>
                  <a:lnTo>
                    <a:pt x="6059" y="529"/>
                  </a:lnTo>
                  <a:cubicBezTo>
                    <a:pt x="6047" y="529"/>
                    <a:pt x="6039" y="526"/>
                    <a:pt x="6032" y="526"/>
                  </a:cubicBezTo>
                  <a:lnTo>
                    <a:pt x="6032" y="526"/>
                  </a:lnTo>
                  <a:cubicBezTo>
                    <a:pt x="5760" y="524"/>
                    <a:pt x="5494" y="538"/>
                    <a:pt x="5225" y="565"/>
                  </a:cubicBezTo>
                  <a:lnTo>
                    <a:pt x="5225" y="565"/>
                  </a:lnTo>
                  <a:cubicBezTo>
                    <a:pt x="4811" y="611"/>
                    <a:pt x="4412" y="701"/>
                    <a:pt x="4021" y="837"/>
                  </a:cubicBezTo>
                  <a:lnTo>
                    <a:pt x="4021" y="837"/>
                  </a:lnTo>
                  <a:cubicBezTo>
                    <a:pt x="3717" y="942"/>
                    <a:pt x="3424" y="1076"/>
                    <a:pt x="3145" y="1239"/>
                  </a:cubicBezTo>
                  <a:lnTo>
                    <a:pt x="3145" y="1239"/>
                  </a:lnTo>
                  <a:cubicBezTo>
                    <a:pt x="2929" y="1363"/>
                    <a:pt x="2727" y="1502"/>
                    <a:pt x="2530" y="1654"/>
                  </a:cubicBezTo>
                  <a:lnTo>
                    <a:pt x="2530" y="1654"/>
                  </a:lnTo>
                  <a:cubicBezTo>
                    <a:pt x="2422" y="1738"/>
                    <a:pt x="2319" y="1827"/>
                    <a:pt x="2218" y="1920"/>
                  </a:cubicBezTo>
                  <a:lnTo>
                    <a:pt x="2218" y="1920"/>
                  </a:lnTo>
                  <a:cubicBezTo>
                    <a:pt x="2112" y="2017"/>
                    <a:pt x="2007" y="2115"/>
                    <a:pt x="1909" y="2219"/>
                  </a:cubicBezTo>
                  <a:lnTo>
                    <a:pt x="1909" y="2219"/>
                  </a:lnTo>
                  <a:cubicBezTo>
                    <a:pt x="1591" y="2547"/>
                    <a:pt x="1306" y="2900"/>
                    <a:pt x="1073" y="3291"/>
                  </a:cubicBezTo>
                  <a:lnTo>
                    <a:pt x="1073" y="3291"/>
                  </a:lnTo>
                  <a:cubicBezTo>
                    <a:pt x="915" y="3554"/>
                    <a:pt x="784" y="3829"/>
                    <a:pt x="692" y="4120"/>
                  </a:cubicBezTo>
                  <a:lnTo>
                    <a:pt x="692" y="4120"/>
                  </a:lnTo>
                  <a:cubicBezTo>
                    <a:pt x="627" y="4312"/>
                    <a:pt x="581" y="4509"/>
                    <a:pt x="557" y="4711"/>
                  </a:cubicBezTo>
                  <a:lnTo>
                    <a:pt x="557" y="4711"/>
                  </a:lnTo>
                  <a:cubicBezTo>
                    <a:pt x="540" y="4827"/>
                    <a:pt x="535" y="4944"/>
                    <a:pt x="531" y="5061"/>
                  </a:cubicBezTo>
                  <a:lnTo>
                    <a:pt x="531" y="5061"/>
                  </a:lnTo>
                  <a:cubicBezTo>
                    <a:pt x="518" y="5491"/>
                    <a:pt x="606" y="5897"/>
                    <a:pt x="765" y="6294"/>
                  </a:cubicBezTo>
                  <a:lnTo>
                    <a:pt x="765" y="6294"/>
                  </a:lnTo>
                  <a:cubicBezTo>
                    <a:pt x="890" y="6603"/>
                    <a:pt x="1061" y="6885"/>
                    <a:pt x="1273" y="7150"/>
                  </a:cubicBezTo>
                  <a:lnTo>
                    <a:pt x="1273" y="7150"/>
                  </a:lnTo>
                  <a:cubicBezTo>
                    <a:pt x="1392" y="7301"/>
                    <a:pt x="1526" y="7440"/>
                    <a:pt x="1667" y="7573"/>
                  </a:cubicBezTo>
                  <a:lnTo>
                    <a:pt x="1667" y="7573"/>
                  </a:lnTo>
                  <a:cubicBezTo>
                    <a:pt x="1868" y="7760"/>
                    <a:pt x="2088" y="7921"/>
                    <a:pt x="2321" y="8064"/>
                  </a:cubicBezTo>
                  <a:lnTo>
                    <a:pt x="2321" y="8064"/>
                  </a:lnTo>
                  <a:cubicBezTo>
                    <a:pt x="2634" y="8254"/>
                    <a:pt x="2965" y="8402"/>
                    <a:pt x="3313" y="8510"/>
                  </a:cubicBezTo>
                  <a:lnTo>
                    <a:pt x="3313" y="8510"/>
                  </a:lnTo>
                  <a:cubicBezTo>
                    <a:pt x="3525" y="8575"/>
                    <a:pt x="3739" y="8624"/>
                    <a:pt x="3959" y="8660"/>
                  </a:cubicBezTo>
                  <a:lnTo>
                    <a:pt x="3959" y="8660"/>
                  </a:lnTo>
                  <a:cubicBezTo>
                    <a:pt x="4113" y="8682"/>
                    <a:pt x="4266" y="8700"/>
                    <a:pt x="4420" y="8709"/>
                  </a:cubicBezTo>
                  <a:lnTo>
                    <a:pt x="4420" y="8709"/>
                  </a:lnTo>
                  <a:cubicBezTo>
                    <a:pt x="4486" y="8714"/>
                    <a:pt x="4551" y="8714"/>
                    <a:pt x="4616" y="8714"/>
                  </a:cubicBezTo>
                  <a:lnTo>
                    <a:pt x="4616" y="8714"/>
                  </a:lnTo>
                  <a:cubicBezTo>
                    <a:pt x="4643" y="8716"/>
                    <a:pt x="4654" y="8721"/>
                    <a:pt x="4654" y="8752"/>
                  </a:cubicBezTo>
                  <a:lnTo>
                    <a:pt x="4654" y="8752"/>
                  </a:lnTo>
                  <a:cubicBezTo>
                    <a:pt x="4651" y="8904"/>
                    <a:pt x="4651" y="9056"/>
                    <a:pt x="4654" y="9208"/>
                  </a:cubicBezTo>
                  <a:lnTo>
                    <a:pt x="4654" y="9208"/>
                  </a:lnTo>
                  <a:cubicBezTo>
                    <a:pt x="4654" y="9235"/>
                    <a:pt x="4646" y="9246"/>
                    <a:pt x="4616" y="9246"/>
                  </a:cubicBezTo>
                  <a:lnTo>
                    <a:pt x="4616" y="9246"/>
                  </a:lnTo>
                  <a:cubicBezTo>
                    <a:pt x="4459" y="9241"/>
                    <a:pt x="4301" y="9229"/>
                    <a:pt x="4144" y="9213"/>
                  </a:cubicBezTo>
                  <a:lnTo>
                    <a:pt x="4144" y="9213"/>
                  </a:lnTo>
                  <a:cubicBezTo>
                    <a:pt x="3913" y="9192"/>
                    <a:pt x="3685" y="9151"/>
                    <a:pt x="3459" y="9096"/>
                  </a:cubicBezTo>
                  <a:lnTo>
                    <a:pt x="3459" y="9096"/>
                  </a:lnTo>
                  <a:cubicBezTo>
                    <a:pt x="3231" y="9042"/>
                    <a:pt x="3009" y="8969"/>
                    <a:pt x="2791" y="8882"/>
                  </a:cubicBezTo>
                  <a:lnTo>
                    <a:pt x="2791" y="8882"/>
                  </a:lnTo>
                  <a:cubicBezTo>
                    <a:pt x="2462" y="8752"/>
                    <a:pt x="2150" y="8592"/>
                    <a:pt x="1857" y="8393"/>
                  </a:cubicBezTo>
                  <a:lnTo>
                    <a:pt x="1857" y="8393"/>
                  </a:lnTo>
                  <a:cubicBezTo>
                    <a:pt x="1694" y="8281"/>
                    <a:pt x="1537" y="8162"/>
                    <a:pt x="1387" y="8030"/>
                  </a:cubicBezTo>
                  <a:lnTo>
                    <a:pt x="1387" y="8030"/>
                  </a:lnTo>
                  <a:cubicBezTo>
                    <a:pt x="1297" y="7948"/>
                    <a:pt x="1211" y="7869"/>
                    <a:pt x="1127" y="7782"/>
                  </a:cubicBezTo>
                  <a:lnTo>
                    <a:pt x="1127" y="7782"/>
                  </a:lnTo>
                  <a:cubicBezTo>
                    <a:pt x="978" y="7624"/>
                    <a:pt x="837" y="7459"/>
                    <a:pt x="711" y="7279"/>
                  </a:cubicBezTo>
                  <a:lnTo>
                    <a:pt x="711" y="7279"/>
                  </a:lnTo>
                  <a:cubicBezTo>
                    <a:pt x="584" y="7098"/>
                    <a:pt x="467" y="6907"/>
                    <a:pt x="372" y="6704"/>
                  </a:cubicBezTo>
                  <a:lnTo>
                    <a:pt x="372" y="6704"/>
                  </a:lnTo>
                  <a:cubicBezTo>
                    <a:pt x="234" y="6422"/>
                    <a:pt x="132" y="6126"/>
                    <a:pt x="71" y="5817"/>
                  </a:cubicBezTo>
                  <a:lnTo>
                    <a:pt x="71" y="5817"/>
                  </a:lnTo>
                  <a:cubicBezTo>
                    <a:pt x="40" y="5661"/>
                    <a:pt x="18" y="5506"/>
                    <a:pt x="10" y="5352"/>
                  </a:cubicBezTo>
                  <a:lnTo>
                    <a:pt x="10" y="5352"/>
                  </a:lnTo>
                  <a:cubicBezTo>
                    <a:pt x="5" y="5273"/>
                    <a:pt x="8" y="5194"/>
                    <a:pt x="3" y="5119"/>
                  </a:cubicBezTo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" name="Google Shape;12;p2"/>
            <p:cNvSpPr/>
            <p:nvPr/>
          </p:nvSpPr>
          <p:spPr>
            <a:xfrm rot="1876200">
              <a:off x="7744320" y="3145320"/>
              <a:ext cx="2296800" cy="3328560"/>
            </a:xfrm>
            <a:custGeom>
              <a:avLst/>
              <a:gdLst>
                <a:gd name="textAreaLeft" fmla="*/ 0 w 2296800"/>
                <a:gd name="textAreaRight" fmla="*/ 2297160 w 2296800"/>
                <a:gd name="textAreaTop" fmla="*/ 0 h 3328560"/>
                <a:gd name="textAreaBottom" fmla="*/ 3328920 h 3328560"/>
              </a:gdLst>
              <a:ahLst/>
              <a:cxnLst/>
              <a:rect l="textAreaLeft" t="textAreaTop" r="textAreaRight" b="textAreaBottom"/>
              <a:pathLst>
                <a:path w="6383" h="9247">
                  <a:moveTo>
                    <a:pt x="3" y="5119"/>
                  </a:moveTo>
                  <a:lnTo>
                    <a:pt x="3" y="5119"/>
                  </a:lnTo>
                  <a:cubicBezTo>
                    <a:pt x="0" y="4662"/>
                    <a:pt x="86" y="4224"/>
                    <a:pt x="244" y="3802"/>
                  </a:cubicBezTo>
                  <a:lnTo>
                    <a:pt x="244" y="3802"/>
                  </a:lnTo>
                  <a:cubicBezTo>
                    <a:pt x="366" y="3474"/>
                    <a:pt x="526" y="3167"/>
                    <a:pt x="713" y="2871"/>
                  </a:cubicBezTo>
                  <a:lnTo>
                    <a:pt x="713" y="2871"/>
                  </a:lnTo>
                  <a:cubicBezTo>
                    <a:pt x="852" y="2656"/>
                    <a:pt x="1005" y="2455"/>
                    <a:pt x="1165" y="2257"/>
                  </a:cubicBezTo>
                  <a:lnTo>
                    <a:pt x="1165" y="2257"/>
                  </a:lnTo>
                  <a:cubicBezTo>
                    <a:pt x="1350" y="2031"/>
                    <a:pt x="1553" y="1822"/>
                    <a:pt x="1764" y="1621"/>
                  </a:cubicBezTo>
                  <a:lnTo>
                    <a:pt x="1764" y="1621"/>
                  </a:lnTo>
                  <a:cubicBezTo>
                    <a:pt x="2094" y="1312"/>
                    <a:pt x="2452" y="1032"/>
                    <a:pt x="2846" y="804"/>
                  </a:cubicBezTo>
                  <a:lnTo>
                    <a:pt x="2846" y="804"/>
                  </a:lnTo>
                  <a:cubicBezTo>
                    <a:pt x="3163" y="616"/>
                    <a:pt x="3500" y="461"/>
                    <a:pt x="3850" y="339"/>
                  </a:cubicBezTo>
                  <a:lnTo>
                    <a:pt x="3850" y="339"/>
                  </a:lnTo>
                  <a:cubicBezTo>
                    <a:pt x="4135" y="239"/>
                    <a:pt x="4429" y="163"/>
                    <a:pt x="4725" y="106"/>
                  </a:cubicBezTo>
                  <a:lnTo>
                    <a:pt x="4725" y="106"/>
                  </a:lnTo>
                  <a:cubicBezTo>
                    <a:pt x="4885" y="76"/>
                    <a:pt x="5048" y="54"/>
                    <a:pt x="5210" y="38"/>
                  </a:cubicBezTo>
                  <a:lnTo>
                    <a:pt x="5210" y="38"/>
                  </a:lnTo>
                  <a:cubicBezTo>
                    <a:pt x="5404" y="18"/>
                    <a:pt x="5599" y="8"/>
                    <a:pt x="5798" y="3"/>
                  </a:cubicBezTo>
                  <a:lnTo>
                    <a:pt x="5798" y="3"/>
                  </a:lnTo>
                  <a:cubicBezTo>
                    <a:pt x="5925" y="0"/>
                    <a:pt x="6056" y="8"/>
                    <a:pt x="6186" y="8"/>
                  </a:cubicBezTo>
                  <a:lnTo>
                    <a:pt x="6186" y="8"/>
                  </a:lnTo>
                  <a:cubicBezTo>
                    <a:pt x="6241" y="8"/>
                    <a:pt x="6297" y="8"/>
                    <a:pt x="6351" y="18"/>
                  </a:cubicBezTo>
                  <a:lnTo>
                    <a:pt x="6351" y="18"/>
                  </a:lnTo>
                  <a:cubicBezTo>
                    <a:pt x="6375" y="25"/>
                    <a:pt x="6382" y="35"/>
                    <a:pt x="6379" y="57"/>
                  </a:cubicBezTo>
                  <a:lnTo>
                    <a:pt x="6379" y="57"/>
                  </a:lnTo>
                  <a:cubicBezTo>
                    <a:pt x="6365" y="159"/>
                    <a:pt x="6363" y="261"/>
                    <a:pt x="6354" y="363"/>
                  </a:cubicBezTo>
                  <a:lnTo>
                    <a:pt x="6354" y="363"/>
                  </a:lnTo>
                  <a:cubicBezTo>
                    <a:pt x="6348" y="415"/>
                    <a:pt x="6351" y="470"/>
                    <a:pt x="6341" y="521"/>
                  </a:cubicBezTo>
                  <a:lnTo>
                    <a:pt x="6341" y="521"/>
                  </a:lnTo>
                  <a:cubicBezTo>
                    <a:pt x="6336" y="538"/>
                    <a:pt x="6329" y="543"/>
                    <a:pt x="6314" y="543"/>
                  </a:cubicBezTo>
                  <a:lnTo>
                    <a:pt x="6314" y="543"/>
                  </a:lnTo>
                  <a:cubicBezTo>
                    <a:pt x="6229" y="538"/>
                    <a:pt x="6142" y="535"/>
                    <a:pt x="6059" y="529"/>
                  </a:cubicBezTo>
                  <a:lnTo>
                    <a:pt x="6059" y="529"/>
                  </a:lnTo>
                  <a:cubicBezTo>
                    <a:pt x="6047" y="529"/>
                    <a:pt x="6039" y="526"/>
                    <a:pt x="6032" y="526"/>
                  </a:cubicBezTo>
                  <a:lnTo>
                    <a:pt x="6032" y="526"/>
                  </a:lnTo>
                  <a:cubicBezTo>
                    <a:pt x="5760" y="524"/>
                    <a:pt x="5494" y="538"/>
                    <a:pt x="5225" y="565"/>
                  </a:cubicBezTo>
                  <a:lnTo>
                    <a:pt x="5225" y="565"/>
                  </a:lnTo>
                  <a:cubicBezTo>
                    <a:pt x="4811" y="611"/>
                    <a:pt x="4412" y="701"/>
                    <a:pt x="4021" y="837"/>
                  </a:cubicBezTo>
                  <a:lnTo>
                    <a:pt x="4021" y="837"/>
                  </a:lnTo>
                  <a:cubicBezTo>
                    <a:pt x="3717" y="942"/>
                    <a:pt x="3424" y="1076"/>
                    <a:pt x="3145" y="1239"/>
                  </a:cubicBezTo>
                  <a:lnTo>
                    <a:pt x="3145" y="1239"/>
                  </a:lnTo>
                  <a:cubicBezTo>
                    <a:pt x="2929" y="1363"/>
                    <a:pt x="2727" y="1502"/>
                    <a:pt x="2530" y="1654"/>
                  </a:cubicBezTo>
                  <a:lnTo>
                    <a:pt x="2530" y="1654"/>
                  </a:lnTo>
                  <a:cubicBezTo>
                    <a:pt x="2422" y="1738"/>
                    <a:pt x="2319" y="1827"/>
                    <a:pt x="2218" y="1920"/>
                  </a:cubicBezTo>
                  <a:lnTo>
                    <a:pt x="2218" y="1920"/>
                  </a:lnTo>
                  <a:cubicBezTo>
                    <a:pt x="2112" y="2017"/>
                    <a:pt x="2007" y="2115"/>
                    <a:pt x="1909" y="2219"/>
                  </a:cubicBezTo>
                  <a:lnTo>
                    <a:pt x="1909" y="2219"/>
                  </a:lnTo>
                  <a:cubicBezTo>
                    <a:pt x="1591" y="2547"/>
                    <a:pt x="1306" y="2900"/>
                    <a:pt x="1073" y="3291"/>
                  </a:cubicBezTo>
                  <a:lnTo>
                    <a:pt x="1073" y="3291"/>
                  </a:lnTo>
                  <a:cubicBezTo>
                    <a:pt x="915" y="3554"/>
                    <a:pt x="784" y="3829"/>
                    <a:pt x="692" y="4120"/>
                  </a:cubicBezTo>
                  <a:lnTo>
                    <a:pt x="692" y="4120"/>
                  </a:lnTo>
                  <a:cubicBezTo>
                    <a:pt x="627" y="4312"/>
                    <a:pt x="581" y="4509"/>
                    <a:pt x="557" y="4711"/>
                  </a:cubicBezTo>
                  <a:lnTo>
                    <a:pt x="557" y="4711"/>
                  </a:lnTo>
                  <a:cubicBezTo>
                    <a:pt x="540" y="4827"/>
                    <a:pt x="535" y="4944"/>
                    <a:pt x="531" y="5061"/>
                  </a:cubicBezTo>
                  <a:lnTo>
                    <a:pt x="531" y="5061"/>
                  </a:lnTo>
                  <a:cubicBezTo>
                    <a:pt x="518" y="5491"/>
                    <a:pt x="606" y="5897"/>
                    <a:pt x="765" y="6294"/>
                  </a:cubicBezTo>
                  <a:lnTo>
                    <a:pt x="765" y="6294"/>
                  </a:lnTo>
                  <a:cubicBezTo>
                    <a:pt x="890" y="6603"/>
                    <a:pt x="1061" y="6885"/>
                    <a:pt x="1273" y="7150"/>
                  </a:cubicBezTo>
                  <a:lnTo>
                    <a:pt x="1273" y="7150"/>
                  </a:lnTo>
                  <a:cubicBezTo>
                    <a:pt x="1392" y="7301"/>
                    <a:pt x="1526" y="7440"/>
                    <a:pt x="1667" y="7573"/>
                  </a:cubicBezTo>
                  <a:lnTo>
                    <a:pt x="1667" y="7573"/>
                  </a:lnTo>
                  <a:cubicBezTo>
                    <a:pt x="1868" y="7760"/>
                    <a:pt x="2088" y="7921"/>
                    <a:pt x="2321" y="8064"/>
                  </a:cubicBezTo>
                  <a:lnTo>
                    <a:pt x="2321" y="8064"/>
                  </a:lnTo>
                  <a:cubicBezTo>
                    <a:pt x="2634" y="8254"/>
                    <a:pt x="2965" y="8402"/>
                    <a:pt x="3313" y="8510"/>
                  </a:cubicBezTo>
                  <a:lnTo>
                    <a:pt x="3313" y="8510"/>
                  </a:lnTo>
                  <a:cubicBezTo>
                    <a:pt x="3525" y="8575"/>
                    <a:pt x="3739" y="8624"/>
                    <a:pt x="3959" y="8660"/>
                  </a:cubicBezTo>
                  <a:lnTo>
                    <a:pt x="3959" y="8660"/>
                  </a:lnTo>
                  <a:cubicBezTo>
                    <a:pt x="4113" y="8682"/>
                    <a:pt x="4266" y="8700"/>
                    <a:pt x="4420" y="8709"/>
                  </a:cubicBezTo>
                  <a:lnTo>
                    <a:pt x="4420" y="8709"/>
                  </a:lnTo>
                  <a:cubicBezTo>
                    <a:pt x="4486" y="8714"/>
                    <a:pt x="4551" y="8714"/>
                    <a:pt x="4616" y="8714"/>
                  </a:cubicBezTo>
                  <a:lnTo>
                    <a:pt x="4616" y="8714"/>
                  </a:lnTo>
                  <a:cubicBezTo>
                    <a:pt x="4643" y="8716"/>
                    <a:pt x="4654" y="8721"/>
                    <a:pt x="4654" y="8752"/>
                  </a:cubicBezTo>
                  <a:lnTo>
                    <a:pt x="4654" y="8752"/>
                  </a:lnTo>
                  <a:cubicBezTo>
                    <a:pt x="4651" y="8904"/>
                    <a:pt x="4651" y="9056"/>
                    <a:pt x="4654" y="9208"/>
                  </a:cubicBezTo>
                  <a:lnTo>
                    <a:pt x="4654" y="9208"/>
                  </a:lnTo>
                  <a:cubicBezTo>
                    <a:pt x="4654" y="9235"/>
                    <a:pt x="4646" y="9246"/>
                    <a:pt x="4616" y="9246"/>
                  </a:cubicBezTo>
                  <a:lnTo>
                    <a:pt x="4616" y="9246"/>
                  </a:lnTo>
                  <a:cubicBezTo>
                    <a:pt x="4459" y="9241"/>
                    <a:pt x="4301" y="9229"/>
                    <a:pt x="4144" y="9213"/>
                  </a:cubicBezTo>
                  <a:lnTo>
                    <a:pt x="4144" y="9213"/>
                  </a:lnTo>
                  <a:cubicBezTo>
                    <a:pt x="3913" y="9192"/>
                    <a:pt x="3685" y="9151"/>
                    <a:pt x="3459" y="9096"/>
                  </a:cubicBezTo>
                  <a:lnTo>
                    <a:pt x="3459" y="9096"/>
                  </a:lnTo>
                  <a:cubicBezTo>
                    <a:pt x="3231" y="9042"/>
                    <a:pt x="3009" y="8969"/>
                    <a:pt x="2791" y="8882"/>
                  </a:cubicBezTo>
                  <a:lnTo>
                    <a:pt x="2791" y="8882"/>
                  </a:lnTo>
                  <a:cubicBezTo>
                    <a:pt x="2462" y="8752"/>
                    <a:pt x="2150" y="8592"/>
                    <a:pt x="1857" y="8393"/>
                  </a:cubicBezTo>
                  <a:lnTo>
                    <a:pt x="1857" y="8393"/>
                  </a:lnTo>
                  <a:cubicBezTo>
                    <a:pt x="1694" y="8281"/>
                    <a:pt x="1537" y="8162"/>
                    <a:pt x="1387" y="8030"/>
                  </a:cubicBezTo>
                  <a:lnTo>
                    <a:pt x="1387" y="8030"/>
                  </a:lnTo>
                  <a:cubicBezTo>
                    <a:pt x="1297" y="7948"/>
                    <a:pt x="1211" y="7869"/>
                    <a:pt x="1127" y="7782"/>
                  </a:cubicBezTo>
                  <a:lnTo>
                    <a:pt x="1127" y="7782"/>
                  </a:lnTo>
                  <a:cubicBezTo>
                    <a:pt x="978" y="7624"/>
                    <a:pt x="837" y="7459"/>
                    <a:pt x="711" y="7279"/>
                  </a:cubicBezTo>
                  <a:lnTo>
                    <a:pt x="711" y="7279"/>
                  </a:lnTo>
                  <a:cubicBezTo>
                    <a:pt x="584" y="7098"/>
                    <a:pt x="467" y="6907"/>
                    <a:pt x="372" y="6704"/>
                  </a:cubicBezTo>
                  <a:lnTo>
                    <a:pt x="372" y="6704"/>
                  </a:lnTo>
                  <a:cubicBezTo>
                    <a:pt x="234" y="6422"/>
                    <a:pt x="132" y="6126"/>
                    <a:pt x="71" y="5817"/>
                  </a:cubicBezTo>
                  <a:lnTo>
                    <a:pt x="71" y="5817"/>
                  </a:lnTo>
                  <a:cubicBezTo>
                    <a:pt x="40" y="5661"/>
                    <a:pt x="18" y="5506"/>
                    <a:pt x="10" y="5352"/>
                  </a:cubicBezTo>
                  <a:lnTo>
                    <a:pt x="10" y="5352"/>
                  </a:lnTo>
                  <a:cubicBezTo>
                    <a:pt x="5" y="5273"/>
                    <a:pt x="8" y="5194"/>
                    <a:pt x="3" y="5119"/>
                  </a:cubicBezTo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4" name="Google Shape;13;p2"/>
          <p:cNvSpPr/>
          <p:nvPr/>
        </p:nvSpPr>
        <p:spPr>
          <a:xfrm>
            <a:off x="713520" y="522000"/>
            <a:ext cx="7717320" cy="4091040"/>
          </a:xfrm>
          <a:custGeom>
            <a:avLst/>
            <a:gdLst>
              <a:gd name="textAreaLeft" fmla="*/ 0 w 7717320"/>
              <a:gd name="textAreaRight" fmla="*/ 7717680 w 7717320"/>
              <a:gd name="textAreaTop" fmla="*/ 0 h 4091040"/>
              <a:gd name="textAreaBottom" fmla="*/ 4091400 h 4091040"/>
            </a:gdLst>
            <a:ahLst/>
            <a:cxnLst/>
            <a:rect l="textAreaLeft" t="textAreaTop" r="textAreaRight" b="textAreaBottom"/>
            <a:pathLst>
              <a:path w="23547" h="12485">
                <a:moveTo>
                  <a:pt x="22871" y="0"/>
                </a:moveTo>
                <a:lnTo>
                  <a:pt x="0" y="0"/>
                </a:lnTo>
                <a:lnTo>
                  <a:pt x="0" y="12484"/>
                </a:lnTo>
                <a:lnTo>
                  <a:pt x="22871" y="12484"/>
                </a:lnTo>
                <a:lnTo>
                  <a:pt x="22871" y="12484"/>
                </a:lnTo>
                <a:cubicBezTo>
                  <a:pt x="23244" y="12484"/>
                  <a:pt x="23546" y="12182"/>
                  <a:pt x="23546" y="11809"/>
                </a:cubicBezTo>
                <a:lnTo>
                  <a:pt x="23546" y="676"/>
                </a:lnTo>
                <a:lnTo>
                  <a:pt x="23546" y="676"/>
                </a:lnTo>
                <a:cubicBezTo>
                  <a:pt x="23546" y="302"/>
                  <a:pt x="23244" y="0"/>
                  <a:pt x="22871" y="0"/>
                </a:cubicBezTo>
                <a:close/>
                <a:moveTo>
                  <a:pt x="665" y="12085"/>
                </a:moveTo>
                <a:lnTo>
                  <a:pt x="665" y="12085"/>
                </a:lnTo>
                <a:cubicBezTo>
                  <a:pt x="524" y="12085"/>
                  <a:pt x="409" y="11971"/>
                  <a:pt x="409" y="11831"/>
                </a:cubicBezTo>
                <a:lnTo>
                  <a:pt x="409" y="11831"/>
                </a:lnTo>
                <a:cubicBezTo>
                  <a:pt x="409" y="11690"/>
                  <a:pt x="524" y="11577"/>
                  <a:pt x="665" y="11577"/>
                </a:cubicBezTo>
                <a:lnTo>
                  <a:pt x="665" y="11577"/>
                </a:lnTo>
                <a:cubicBezTo>
                  <a:pt x="805" y="11577"/>
                  <a:pt x="919" y="11690"/>
                  <a:pt x="919" y="11831"/>
                </a:cubicBezTo>
                <a:lnTo>
                  <a:pt x="919" y="11831"/>
                </a:lnTo>
                <a:cubicBezTo>
                  <a:pt x="919" y="11971"/>
                  <a:pt x="805" y="12085"/>
                  <a:pt x="665" y="12085"/>
                </a:cubicBezTo>
                <a:close/>
                <a:moveTo>
                  <a:pt x="665" y="10687"/>
                </a:moveTo>
                <a:lnTo>
                  <a:pt x="665" y="10687"/>
                </a:lnTo>
                <a:cubicBezTo>
                  <a:pt x="524" y="10687"/>
                  <a:pt x="409" y="10575"/>
                  <a:pt x="409" y="10433"/>
                </a:cubicBezTo>
                <a:lnTo>
                  <a:pt x="409" y="10433"/>
                </a:lnTo>
                <a:cubicBezTo>
                  <a:pt x="409" y="10293"/>
                  <a:pt x="524" y="10179"/>
                  <a:pt x="665" y="10179"/>
                </a:cubicBezTo>
                <a:lnTo>
                  <a:pt x="665" y="10179"/>
                </a:lnTo>
                <a:cubicBezTo>
                  <a:pt x="805" y="10179"/>
                  <a:pt x="919" y="10293"/>
                  <a:pt x="919" y="10433"/>
                </a:cubicBezTo>
                <a:lnTo>
                  <a:pt x="919" y="10433"/>
                </a:lnTo>
                <a:cubicBezTo>
                  <a:pt x="919" y="10575"/>
                  <a:pt x="805" y="10687"/>
                  <a:pt x="665" y="10687"/>
                </a:cubicBezTo>
                <a:close/>
                <a:moveTo>
                  <a:pt x="665" y="9291"/>
                </a:moveTo>
                <a:lnTo>
                  <a:pt x="665" y="9291"/>
                </a:lnTo>
                <a:cubicBezTo>
                  <a:pt x="524" y="9291"/>
                  <a:pt x="409" y="9177"/>
                  <a:pt x="409" y="9036"/>
                </a:cubicBezTo>
                <a:lnTo>
                  <a:pt x="409" y="9036"/>
                </a:lnTo>
                <a:cubicBezTo>
                  <a:pt x="409" y="8896"/>
                  <a:pt x="524" y="8782"/>
                  <a:pt x="665" y="8782"/>
                </a:cubicBezTo>
                <a:lnTo>
                  <a:pt x="665" y="8782"/>
                </a:lnTo>
                <a:cubicBezTo>
                  <a:pt x="805" y="8782"/>
                  <a:pt x="919" y="8896"/>
                  <a:pt x="919" y="9036"/>
                </a:cubicBezTo>
                <a:lnTo>
                  <a:pt x="919" y="9036"/>
                </a:lnTo>
                <a:cubicBezTo>
                  <a:pt x="919" y="9177"/>
                  <a:pt x="805" y="9291"/>
                  <a:pt x="665" y="9291"/>
                </a:cubicBezTo>
                <a:close/>
                <a:moveTo>
                  <a:pt x="665" y="7894"/>
                </a:moveTo>
                <a:lnTo>
                  <a:pt x="665" y="7894"/>
                </a:lnTo>
                <a:cubicBezTo>
                  <a:pt x="524" y="7894"/>
                  <a:pt x="409" y="7779"/>
                  <a:pt x="409" y="7639"/>
                </a:cubicBezTo>
                <a:lnTo>
                  <a:pt x="409" y="7639"/>
                </a:lnTo>
                <a:cubicBezTo>
                  <a:pt x="409" y="7498"/>
                  <a:pt x="524" y="7384"/>
                  <a:pt x="665" y="7384"/>
                </a:cubicBezTo>
                <a:lnTo>
                  <a:pt x="665" y="7384"/>
                </a:lnTo>
                <a:cubicBezTo>
                  <a:pt x="805" y="7384"/>
                  <a:pt x="919" y="7498"/>
                  <a:pt x="919" y="7639"/>
                </a:cubicBezTo>
                <a:lnTo>
                  <a:pt x="919" y="7639"/>
                </a:lnTo>
                <a:cubicBezTo>
                  <a:pt x="919" y="7779"/>
                  <a:pt x="805" y="7894"/>
                  <a:pt x="665" y="7894"/>
                </a:cubicBezTo>
                <a:close/>
                <a:moveTo>
                  <a:pt x="665" y="6496"/>
                </a:moveTo>
                <a:lnTo>
                  <a:pt x="665" y="6496"/>
                </a:lnTo>
                <a:cubicBezTo>
                  <a:pt x="524" y="6496"/>
                  <a:pt x="409" y="6383"/>
                  <a:pt x="409" y="6243"/>
                </a:cubicBezTo>
                <a:lnTo>
                  <a:pt x="409" y="6243"/>
                </a:lnTo>
                <a:cubicBezTo>
                  <a:pt x="409" y="6101"/>
                  <a:pt x="524" y="5988"/>
                  <a:pt x="665" y="5988"/>
                </a:cubicBezTo>
                <a:lnTo>
                  <a:pt x="665" y="5988"/>
                </a:lnTo>
                <a:cubicBezTo>
                  <a:pt x="805" y="5988"/>
                  <a:pt x="919" y="6101"/>
                  <a:pt x="919" y="6243"/>
                </a:cubicBezTo>
                <a:lnTo>
                  <a:pt x="919" y="6243"/>
                </a:lnTo>
                <a:cubicBezTo>
                  <a:pt x="919" y="6383"/>
                  <a:pt x="805" y="6496"/>
                  <a:pt x="665" y="6496"/>
                </a:cubicBezTo>
                <a:close/>
                <a:moveTo>
                  <a:pt x="665" y="5100"/>
                </a:moveTo>
                <a:lnTo>
                  <a:pt x="665" y="5100"/>
                </a:lnTo>
                <a:cubicBezTo>
                  <a:pt x="524" y="5100"/>
                  <a:pt x="409" y="4986"/>
                  <a:pt x="409" y="4845"/>
                </a:cubicBezTo>
                <a:lnTo>
                  <a:pt x="409" y="4845"/>
                </a:lnTo>
                <a:cubicBezTo>
                  <a:pt x="409" y="4705"/>
                  <a:pt x="524" y="4591"/>
                  <a:pt x="665" y="4591"/>
                </a:cubicBezTo>
                <a:lnTo>
                  <a:pt x="665" y="4591"/>
                </a:lnTo>
                <a:cubicBezTo>
                  <a:pt x="805" y="4591"/>
                  <a:pt x="919" y="4705"/>
                  <a:pt x="919" y="4845"/>
                </a:cubicBezTo>
                <a:lnTo>
                  <a:pt x="919" y="4845"/>
                </a:lnTo>
                <a:cubicBezTo>
                  <a:pt x="919" y="4986"/>
                  <a:pt x="805" y="5100"/>
                  <a:pt x="665" y="5100"/>
                </a:cubicBezTo>
                <a:close/>
                <a:moveTo>
                  <a:pt x="665" y="3703"/>
                </a:moveTo>
                <a:lnTo>
                  <a:pt x="665" y="3703"/>
                </a:lnTo>
                <a:cubicBezTo>
                  <a:pt x="524" y="3703"/>
                  <a:pt x="409" y="3589"/>
                  <a:pt x="409" y="3449"/>
                </a:cubicBezTo>
                <a:lnTo>
                  <a:pt x="409" y="3449"/>
                </a:lnTo>
                <a:cubicBezTo>
                  <a:pt x="409" y="3307"/>
                  <a:pt x="524" y="3193"/>
                  <a:pt x="665" y="3193"/>
                </a:cubicBezTo>
                <a:lnTo>
                  <a:pt x="665" y="3193"/>
                </a:lnTo>
                <a:cubicBezTo>
                  <a:pt x="805" y="3193"/>
                  <a:pt x="919" y="3307"/>
                  <a:pt x="919" y="3449"/>
                </a:cubicBezTo>
                <a:lnTo>
                  <a:pt x="919" y="3449"/>
                </a:lnTo>
                <a:cubicBezTo>
                  <a:pt x="919" y="3589"/>
                  <a:pt x="805" y="3703"/>
                  <a:pt x="665" y="3703"/>
                </a:cubicBezTo>
                <a:close/>
                <a:moveTo>
                  <a:pt x="665" y="2305"/>
                </a:moveTo>
                <a:lnTo>
                  <a:pt x="665" y="2305"/>
                </a:lnTo>
                <a:cubicBezTo>
                  <a:pt x="524" y="2305"/>
                  <a:pt x="409" y="2191"/>
                  <a:pt x="409" y="2051"/>
                </a:cubicBezTo>
                <a:lnTo>
                  <a:pt x="409" y="2051"/>
                </a:lnTo>
                <a:cubicBezTo>
                  <a:pt x="409" y="1910"/>
                  <a:pt x="524" y="1797"/>
                  <a:pt x="665" y="1797"/>
                </a:cubicBezTo>
                <a:lnTo>
                  <a:pt x="665" y="1797"/>
                </a:lnTo>
                <a:cubicBezTo>
                  <a:pt x="805" y="1797"/>
                  <a:pt x="919" y="1910"/>
                  <a:pt x="919" y="2051"/>
                </a:cubicBezTo>
                <a:lnTo>
                  <a:pt x="919" y="2051"/>
                </a:lnTo>
                <a:cubicBezTo>
                  <a:pt x="919" y="2191"/>
                  <a:pt x="805" y="2305"/>
                  <a:pt x="665" y="2305"/>
                </a:cubicBezTo>
                <a:close/>
                <a:moveTo>
                  <a:pt x="665" y="908"/>
                </a:moveTo>
                <a:lnTo>
                  <a:pt x="665" y="908"/>
                </a:lnTo>
                <a:cubicBezTo>
                  <a:pt x="524" y="908"/>
                  <a:pt x="409" y="795"/>
                  <a:pt x="409" y="654"/>
                </a:cubicBezTo>
                <a:lnTo>
                  <a:pt x="409" y="654"/>
                </a:lnTo>
                <a:cubicBezTo>
                  <a:pt x="409" y="514"/>
                  <a:pt x="524" y="399"/>
                  <a:pt x="665" y="399"/>
                </a:cubicBezTo>
                <a:lnTo>
                  <a:pt x="665" y="399"/>
                </a:lnTo>
                <a:cubicBezTo>
                  <a:pt x="805" y="399"/>
                  <a:pt x="919" y="514"/>
                  <a:pt x="919" y="654"/>
                </a:cubicBezTo>
                <a:lnTo>
                  <a:pt x="919" y="654"/>
                </a:lnTo>
                <a:cubicBezTo>
                  <a:pt x="919" y="795"/>
                  <a:pt x="805" y="908"/>
                  <a:pt x="665" y="90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1160" y="1136520"/>
            <a:ext cx="7321320" cy="2031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5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143;p18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53" name="Google Shape;144;p18"/>
          <p:cNvGrpSpPr/>
          <p:nvPr/>
        </p:nvGrpSpPr>
        <p:grpSpPr>
          <a:xfrm>
            <a:off x="-1243080" y="-1744200"/>
            <a:ext cx="7246440" cy="7991640"/>
            <a:chOff x="-1243080" y="-1744200"/>
            <a:chExt cx="7246440" cy="7991640"/>
          </a:xfrm>
        </p:grpSpPr>
        <p:sp>
          <p:nvSpPr>
            <p:cNvPr id="54" name="Google Shape;145;p18"/>
            <p:cNvSpPr/>
            <p:nvPr/>
          </p:nvSpPr>
          <p:spPr>
            <a:xfrm rot="15704400">
              <a:off x="3042720" y="-2032920"/>
              <a:ext cx="2296800" cy="3328560"/>
            </a:xfrm>
            <a:custGeom>
              <a:avLst/>
              <a:gdLst>
                <a:gd name="textAreaLeft" fmla="*/ 0 w 2296800"/>
                <a:gd name="textAreaRight" fmla="*/ 2297160 w 2296800"/>
                <a:gd name="textAreaTop" fmla="*/ 0 h 3328560"/>
                <a:gd name="textAreaBottom" fmla="*/ 3328920 h 3328560"/>
              </a:gdLst>
              <a:ahLst/>
              <a:cxnLst/>
              <a:rect l="textAreaLeft" t="textAreaTop" r="textAreaRight" b="textAreaBottom"/>
              <a:pathLst>
                <a:path w="6383" h="9247">
                  <a:moveTo>
                    <a:pt x="3" y="5119"/>
                  </a:moveTo>
                  <a:lnTo>
                    <a:pt x="3" y="5119"/>
                  </a:lnTo>
                  <a:cubicBezTo>
                    <a:pt x="0" y="4662"/>
                    <a:pt x="86" y="4224"/>
                    <a:pt x="244" y="3802"/>
                  </a:cubicBezTo>
                  <a:lnTo>
                    <a:pt x="244" y="3802"/>
                  </a:lnTo>
                  <a:cubicBezTo>
                    <a:pt x="366" y="3474"/>
                    <a:pt x="526" y="3167"/>
                    <a:pt x="713" y="2871"/>
                  </a:cubicBezTo>
                  <a:lnTo>
                    <a:pt x="713" y="2871"/>
                  </a:lnTo>
                  <a:cubicBezTo>
                    <a:pt x="852" y="2656"/>
                    <a:pt x="1005" y="2455"/>
                    <a:pt x="1165" y="2257"/>
                  </a:cubicBezTo>
                  <a:lnTo>
                    <a:pt x="1165" y="2257"/>
                  </a:lnTo>
                  <a:cubicBezTo>
                    <a:pt x="1350" y="2031"/>
                    <a:pt x="1553" y="1822"/>
                    <a:pt x="1764" y="1621"/>
                  </a:cubicBezTo>
                  <a:lnTo>
                    <a:pt x="1764" y="1621"/>
                  </a:lnTo>
                  <a:cubicBezTo>
                    <a:pt x="2094" y="1312"/>
                    <a:pt x="2452" y="1032"/>
                    <a:pt x="2846" y="804"/>
                  </a:cubicBezTo>
                  <a:lnTo>
                    <a:pt x="2846" y="804"/>
                  </a:lnTo>
                  <a:cubicBezTo>
                    <a:pt x="3163" y="616"/>
                    <a:pt x="3500" y="461"/>
                    <a:pt x="3850" y="339"/>
                  </a:cubicBezTo>
                  <a:lnTo>
                    <a:pt x="3850" y="339"/>
                  </a:lnTo>
                  <a:cubicBezTo>
                    <a:pt x="4135" y="239"/>
                    <a:pt x="4429" y="163"/>
                    <a:pt x="4725" y="106"/>
                  </a:cubicBezTo>
                  <a:lnTo>
                    <a:pt x="4725" y="106"/>
                  </a:lnTo>
                  <a:cubicBezTo>
                    <a:pt x="4885" y="76"/>
                    <a:pt x="5048" y="54"/>
                    <a:pt x="5210" y="38"/>
                  </a:cubicBezTo>
                  <a:lnTo>
                    <a:pt x="5210" y="38"/>
                  </a:lnTo>
                  <a:cubicBezTo>
                    <a:pt x="5404" y="18"/>
                    <a:pt x="5599" y="8"/>
                    <a:pt x="5798" y="3"/>
                  </a:cubicBezTo>
                  <a:lnTo>
                    <a:pt x="5798" y="3"/>
                  </a:lnTo>
                  <a:cubicBezTo>
                    <a:pt x="5925" y="0"/>
                    <a:pt x="6056" y="8"/>
                    <a:pt x="6186" y="8"/>
                  </a:cubicBezTo>
                  <a:lnTo>
                    <a:pt x="6186" y="8"/>
                  </a:lnTo>
                  <a:cubicBezTo>
                    <a:pt x="6241" y="8"/>
                    <a:pt x="6297" y="8"/>
                    <a:pt x="6351" y="18"/>
                  </a:cubicBezTo>
                  <a:lnTo>
                    <a:pt x="6351" y="18"/>
                  </a:lnTo>
                  <a:cubicBezTo>
                    <a:pt x="6375" y="25"/>
                    <a:pt x="6382" y="35"/>
                    <a:pt x="6379" y="57"/>
                  </a:cubicBezTo>
                  <a:lnTo>
                    <a:pt x="6379" y="57"/>
                  </a:lnTo>
                  <a:cubicBezTo>
                    <a:pt x="6365" y="159"/>
                    <a:pt x="6363" y="261"/>
                    <a:pt x="6354" y="363"/>
                  </a:cubicBezTo>
                  <a:lnTo>
                    <a:pt x="6354" y="363"/>
                  </a:lnTo>
                  <a:cubicBezTo>
                    <a:pt x="6348" y="415"/>
                    <a:pt x="6351" y="470"/>
                    <a:pt x="6341" y="521"/>
                  </a:cubicBezTo>
                  <a:lnTo>
                    <a:pt x="6341" y="521"/>
                  </a:lnTo>
                  <a:cubicBezTo>
                    <a:pt x="6336" y="538"/>
                    <a:pt x="6329" y="543"/>
                    <a:pt x="6314" y="543"/>
                  </a:cubicBezTo>
                  <a:lnTo>
                    <a:pt x="6314" y="543"/>
                  </a:lnTo>
                  <a:cubicBezTo>
                    <a:pt x="6229" y="538"/>
                    <a:pt x="6142" y="535"/>
                    <a:pt x="6059" y="529"/>
                  </a:cubicBezTo>
                  <a:lnTo>
                    <a:pt x="6059" y="529"/>
                  </a:lnTo>
                  <a:cubicBezTo>
                    <a:pt x="6047" y="529"/>
                    <a:pt x="6039" y="526"/>
                    <a:pt x="6032" y="526"/>
                  </a:cubicBezTo>
                  <a:lnTo>
                    <a:pt x="6032" y="526"/>
                  </a:lnTo>
                  <a:cubicBezTo>
                    <a:pt x="5760" y="524"/>
                    <a:pt x="5494" y="538"/>
                    <a:pt x="5225" y="565"/>
                  </a:cubicBezTo>
                  <a:lnTo>
                    <a:pt x="5225" y="565"/>
                  </a:lnTo>
                  <a:cubicBezTo>
                    <a:pt x="4811" y="611"/>
                    <a:pt x="4412" y="701"/>
                    <a:pt x="4021" y="837"/>
                  </a:cubicBezTo>
                  <a:lnTo>
                    <a:pt x="4021" y="837"/>
                  </a:lnTo>
                  <a:cubicBezTo>
                    <a:pt x="3717" y="942"/>
                    <a:pt x="3424" y="1076"/>
                    <a:pt x="3145" y="1239"/>
                  </a:cubicBezTo>
                  <a:lnTo>
                    <a:pt x="3145" y="1239"/>
                  </a:lnTo>
                  <a:cubicBezTo>
                    <a:pt x="2929" y="1363"/>
                    <a:pt x="2727" y="1502"/>
                    <a:pt x="2530" y="1654"/>
                  </a:cubicBezTo>
                  <a:lnTo>
                    <a:pt x="2530" y="1654"/>
                  </a:lnTo>
                  <a:cubicBezTo>
                    <a:pt x="2422" y="1738"/>
                    <a:pt x="2319" y="1827"/>
                    <a:pt x="2218" y="1920"/>
                  </a:cubicBezTo>
                  <a:lnTo>
                    <a:pt x="2218" y="1920"/>
                  </a:lnTo>
                  <a:cubicBezTo>
                    <a:pt x="2112" y="2017"/>
                    <a:pt x="2007" y="2115"/>
                    <a:pt x="1909" y="2219"/>
                  </a:cubicBezTo>
                  <a:lnTo>
                    <a:pt x="1909" y="2219"/>
                  </a:lnTo>
                  <a:cubicBezTo>
                    <a:pt x="1591" y="2547"/>
                    <a:pt x="1306" y="2900"/>
                    <a:pt x="1073" y="3291"/>
                  </a:cubicBezTo>
                  <a:lnTo>
                    <a:pt x="1073" y="3291"/>
                  </a:lnTo>
                  <a:cubicBezTo>
                    <a:pt x="915" y="3554"/>
                    <a:pt x="784" y="3829"/>
                    <a:pt x="692" y="4120"/>
                  </a:cubicBezTo>
                  <a:lnTo>
                    <a:pt x="692" y="4120"/>
                  </a:lnTo>
                  <a:cubicBezTo>
                    <a:pt x="627" y="4312"/>
                    <a:pt x="581" y="4509"/>
                    <a:pt x="557" y="4711"/>
                  </a:cubicBezTo>
                  <a:lnTo>
                    <a:pt x="557" y="4711"/>
                  </a:lnTo>
                  <a:cubicBezTo>
                    <a:pt x="540" y="4827"/>
                    <a:pt x="535" y="4944"/>
                    <a:pt x="531" y="5061"/>
                  </a:cubicBezTo>
                  <a:lnTo>
                    <a:pt x="531" y="5061"/>
                  </a:lnTo>
                  <a:cubicBezTo>
                    <a:pt x="518" y="5491"/>
                    <a:pt x="606" y="5897"/>
                    <a:pt x="765" y="6294"/>
                  </a:cubicBezTo>
                  <a:lnTo>
                    <a:pt x="765" y="6294"/>
                  </a:lnTo>
                  <a:cubicBezTo>
                    <a:pt x="890" y="6603"/>
                    <a:pt x="1061" y="6885"/>
                    <a:pt x="1273" y="7150"/>
                  </a:cubicBezTo>
                  <a:lnTo>
                    <a:pt x="1273" y="7150"/>
                  </a:lnTo>
                  <a:cubicBezTo>
                    <a:pt x="1392" y="7301"/>
                    <a:pt x="1526" y="7440"/>
                    <a:pt x="1667" y="7573"/>
                  </a:cubicBezTo>
                  <a:lnTo>
                    <a:pt x="1667" y="7573"/>
                  </a:lnTo>
                  <a:cubicBezTo>
                    <a:pt x="1868" y="7760"/>
                    <a:pt x="2088" y="7921"/>
                    <a:pt x="2321" y="8064"/>
                  </a:cubicBezTo>
                  <a:lnTo>
                    <a:pt x="2321" y="8064"/>
                  </a:lnTo>
                  <a:cubicBezTo>
                    <a:pt x="2634" y="8254"/>
                    <a:pt x="2965" y="8402"/>
                    <a:pt x="3313" y="8510"/>
                  </a:cubicBezTo>
                  <a:lnTo>
                    <a:pt x="3313" y="8510"/>
                  </a:lnTo>
                  <a:cubicBezTo>
                    <a:pt x="3525" y="8575"/>
                    <a:pt x="3739" y="8624"/>
                    <a:pt x="3959" y="8660"/>
                  </a:cubicBezTo>
                  <a:lnTo>
                    <a:pt x="3959" y="8660"/>
                  </a:lnTo>
                  <a:cubicBezTo>
                    <a:pt x="4113" y="8682"/>
                    <a:pt x="4266" y="8700"/>
                    <a:pt x="4420" y="8709"/>
                  </a:cubicBezTo>
                  <a:lnTo>
                    <a:pt x="4420" y="8709"/>
                  </a:lnTo>
                  <a:cubicBezTo>
                    <a:pt x="4486" y="8714"/>
                    <a:pt x="4551" y="8714"/>
                    <a:pt x="4616" y="8714"/>
                  </a:cubicBezTo>
                  <a:lnTo>
                    <a:pt x="4616" y="8714"/>
                  </a:lnTo>
                  <a:cubicBezTo>
                    <a:pt x="4643" y="8716"/>
                    <a:pt x="4654" y="8721"/>
                    <a:pt x="4654" y="8752"/>
                  </a:cubicBezTo>
                  <a:lnTo>
                    <a:pt x="4654" y="8752"/>
                  </a:lnTo>
                  <a:cubicBezTo>
                    <a:pt x="4651" y="8904"/>
                    <a:pt x="4651" y="9056"/>
                    <a:pt x="4654" y="9208"/>
                  </a:cubicBezTo>
                  <a:lnTo>
                    <a:pt x="4654" y="9208"/>
                  </a:lnTo>
                  <a:cubicBezTo>
                    <a:pt x="4654" y="9235"/>
                    <a:pt x="4646" y="9246"/>
                    <a:pt x="4616" y="9246"/>
                  </a:cubicBezTo>
                  <a:lnTo>
                    <a:pt x="4616" y="9246"/>
                  </a:lnTo>
                  <a:cubicBezTo>
                    <a:pt x="4459" y="9241"/>
                    <a:pt x="4301" y="9229"/>
                    <a:pt x="4144" y="9213"/>
                  </a:cubicBezTo>
                  <a:lnTo>
                    <a:pt x="4144" y="9213"/>
                  </a:lnTo>
                  <a:cubicBezTo>
                    <a:pt x="3913" y="9192"/>
                    <a:pt x="3685" y="9151"/>
                    <a:pt x="3459" y="9096"/>
                  </a:cubicBezTo>
                  <a:lnTo>
                    <a:pt x="3459" y="9096"/>
                  </a:lnTo>
                  <a:cubicBezTo>
                    <a:pt x="3231" y="9042"/>
                    <a:pt x="3009" y="8969"/>
                    <a:pt x="2791" y="8882"/>
                  </a:cubicBezTo>
                  <a:lnTo>
                    <a:pt x="2791" y="8882"/>
                  </a:lnTo>
                  <a:cubicBezTo>
                    <a:pt x="2462" y="8752"/>
                    <a:pt x="2150" y="8592"/>
                    <a:pt x="1857" y="8393"/>
                  </a:cubicBezTo>
                  <a:lnTo>
                    <a:pt x="1857" y="8393"/>
                  </a:lnTo>
                  <a:cubicBezTo>
                    <a:pt x="1694" y="8281"/>
                    <a:pt x="1537" y="8162"/>
                    <a:pt x="1387" y="8030"/>
                  </a:cubicBezTo>
                  <a:lnTo>
                    <a:pt x="1387" y="8030"/>
                  </a:lnTo>
                  <a:cubicBezTo>
                    <a:pt x="1297" y="7948"/>
                    <a:pt x="1211" y="7869"/>
                    <a:pt x="1127" y="7782"/>
                  </a:cubicBezTo>
                  <a:lnTo>
                    <a:pt x="1127" y="7782"/>
                  </a:lnTo>
                  <a:cubicBezTo>
                    <a:pt x="978" y="7624"/>
                    <a:pt x="837" y="7459"/>
                    <a:pt x="711" y="7279"/>
                  </a:cubicBezTo>
                  <a:lnTo>
                    <a:pt x="711" y="7279"/>
                  </a:lnTo>
                  <a:cubicBezTo>
                    <a:pt x="584" y="7098"/>
                    <a:pt x="467" y="6907"/>
                    <a:pt x="372" y="6704"/>
                  </a:cubicBezTo>
                  <a:lnTo>
                    <a:pt x="372" y="6704"/>
                  </a:lnTo>
                  <a:cubicBezTo>
                    <a:pt x="234" y="6422"/>
                    <a:pt x="132" y="6126"/>
                    <a:pt x="71" y="5817"/>
                  </a:cubicBezTo>
                  <a:lnTo>
                    <a:pt x="71" y="5817"/>
                  </a:lnTo>
                  <a:cubicBezTo>
                    <a:pt x="40" y="5661"/>
                    <a:pt x="18" y="5506"/>
                    <a:pt x="10" y="5352"/>
                  </a:cubicBezTo>
                  <a:lnTo>
                    <a:pt x="10" y="5352"/>
                  </a:lnTo>
                  <a:cubicBezTo>
                    <a:pt x="5" y="5273"/>
                    <a:pt x="8" y="5194"/>
                    <a:pt x="3" y="5119"/>
                  </a:cubicBezTo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55" name="Google Shape;146;p18"/>
            <p:cNvSpPr/>
            <p:nvPr/>
          </p:nvSpPr>
          <p:spPr>
            <a:xfrm rot="11301600">
              <a:off x="-986400" y="2425320"/>
              <a:ext cx="2141280" cy="3685680"/>
            </a:xfrm>
            <a:custGeom>
              <a:avLst/>
              <a:gdLst>
                <a:gd name="textAreaLeft" fmla="*/ 0 w 2141280"/>
                <a:gd name="textAreaRight" fmla="*/ 2141640 w 2141280"/>
                <a:gd name="textAreaTop" fmla="*/ 0 h 3685680"/>
                <a:gd name="textAreaBottom" fmla="*/ 3686040 h 3685680"/>
              </a:gdLst>
              <a:ahLst/>
              <a:cxnLst/>
              <a:rect l="textAreaLeft" t="textAreaTop" r="textAreaRight" b="textAreaBottom"/>
              <a:pathLst>
                <a:path w="5948" h="10239">
                  <a:moveTo>
                    <a:pt x="5406" y="8241"/>
                  </a:moveTo>
                  <a:lnTo>
                    <a:pt x="5406" y="8241"/>
                  </a:lnTo>
                  <a:cubicBezTo>
                    <a:pt x="5408" y="7905"/>
                    <a:pt x="5360" y="7555"/>
                    <a:pt x="5227" y="7220"/>
                  </a:cubicBezTo>
                  <a:lnTo>
                    <a:pt x="5227" y="7220"/>
                  </a:lnTo>
                  <a:cubicBezTo>
                    <a:pt x="5067" y="6818"/>
                    <a:pt x="4798" y="6504"/>
                    <a:pt x="4447" y="6256"/>
                  </a:cubicBezTo>
                  <a:lnTo>
                    <a:pt x="4447" y="6256"/>
                  </a:lnTo>
                  <a:cubicBezTo>
                    <a:pt x="4157" y="6050"/>
                    <a:pt x="3835" y="5906"/>
                    <a:pt x="3504" y="5782"/>
                  </a:cubicBezTo>
                  <a:lnTo>
                    <a:pt x="3504" y="5782"/>
                  </a:lnTo>
                  <a:cubicBezTo>
                    <a:pt x="3099" y="5630"/>
                    <a:pt x="2683" y="5513"/>
                    <a:pt x="2274" y="5375"/>
                  </a:cubicBezTo>
                  <a:lnTo>
                    <a:pt x="2274" y="5375"/>
                  </a:lnTo>
                  <a:cubicBezTo>
                    <a:pt x="1960" y="5266"/>
                    <a:pt x="1651" y="5146"/>
                    <a:pt x="1364" y="4983"/>
                  </a:cubicBezTo>
                  <a:lnTo>
                    <a:pt x="1364" y="4983"/>
                  </a:lnTo>
                  <a:cubicBezTo>
                    <a:pt x="1002" y="4783"/>
                    <a:pt x="698" y="4522"/>
                    <a:pt x="481" y="4166"/>
                  </a:cubicBezTo>
                  <a:lnTo>
                    <a:pt x="481" y="4166"/>
                  </a:lnTo>
                  <a:cubicBezTo>
                    <a:pt x="313" y="3884"/>
                    <a:pt x="201" y="3580"/>
                    <a:pt x="124" y="3262"/>
                  </a:cubicBezTo>
                  <a:lnTo>
                    <a:pt x="124" y="3262"/>
                  </a:lnTo>
                  <a:cubicBezTo>
                    <a:pt x="39" y="2909"/>
                    <a:pt x="0" y="2551"/>
                    <a:pt x="12" y="2186"/>
                  </a:cubicBezTo>
                  <a:lnTo>
                    <a:pt x="12" y="2186"/>
                  </a:lnTo>
                  <a:cubicBezTo>
                    <a:pt x="27" y="1440"/>
                    <a:pt x="223" y="742"/>
                    <a:pt x="579" y="87"/>
                  </a:cubicBezTo>
                  <a:lnTo>
                    <a:pt x="579" y="87"/>
                  </a:lnTo>
                  <a:cubicBezTo>
                    <a:pt x="595" y="60"/>
                    <a:pt x="600" y="14"/>
                    <a:pt x="630" y="5"/>
                  </a:cubicBezTo>
                  <a:lnTo>
                    <a:pt x="630" y="5"/>
                  </a:lnTo>
                  <a:cubicBezTo>
                    <a:pt x="659" y="0"/>
                    <a:pt x="690" y="34"/>
                    <a:pt x="720" y="49"/>
                  </a:cubicBezTo>
                  <a:lnTo>
                    <a:pt x="720" y="49"/>
                  </a:lnTo>
                  <a:cubicBezTo>
                    <a:pt x="831" y="112"/>
                    <a:pt x="939" y="177"/>
                    <a:pt x="1051" y="239"/>
                  </a:cubicBezTo>
                  <a:lnTo>
                    <a:pt x="1051" y="239"/>
                  </a:lnTo>
                  <a:cubicBezTo>
                    <a:pt x="1082" y="253"/>
                    <a:pt x="1082" y="267"/>
                    <a:pt x="1067" y="294"/>
                  </a:cubicBezTo>
                  <a:lnTo>
                    <a:pt x="1067" y="294"/>
                  </a:lnTo>
                  <a:cubicBezTo>
                    <a:pt x="872" y="639"/>
                    <a:pt x="727" y="1005"/>
                    <a:pt x="639" y="1391"/>
                  </a:cubicBezTo>
                  <a:lnTo>
                    <a:pt x="639" y="1391"/>
                  </a:lnTo>
                  <a:cubicBezTo>
                    <a:pt x="586" y="1622"/>
                    <a:pt x="554" y="1855"/>
                    <a:pt x="543" y="2091"/>
                  </a:cubicBezTo>
                  <a:lnTo>
                    <a:pt x="543" y="2091"/>
                  </a:lnTo>
                  <a:cubicBezTo>
                    <a:pt x="518" y="2566"/>
                    <a:pt x="579" y="3028"/>
                    <a:pt x="739" y="3477"/>
                  </a:cubicBezTo>
                  <a:lnTo>
                    <a:pt x="739" y="3477"/>
                  </a:lnTo>
                  <a:cubicBezTo>
                    <a:pt x="848" y="3779"/>
                    <a:pt x="997" y="4047"/>
                    <a:pt x="1241" y="4259"/>
                  </a:cubicBezTo>
                  <a:lnTo>
                    <a:pt x="1241" y="4259"/>
                  </a:lnTo>
                  <a:cubicBezTo>
                    <a:pt x="1428" y="4421"/>
                    <a:pt x="1644" y="4547"/>
                    <a:pt x="1868" y="4650"/>
                  </a:cubicBezTo>
                  <a:lnTo>
                    <a:pt x="1868" y="4650"/>
                  </a:lnTo>
                  <a:cubicBezTo>
                    <a:pt x="2211" y="4808"/>
                    <a:pt x="2569" y="4915"/>
                    <a:pt x="2925" y="5032"/>
                  </a:cubicBezTo>
                  <a:lnTo>
                    <a:pt x="2925" y="5032"/>
                  </a:lnTo>
                  <a:cubicBezTo>
                    <a:pt x="3276" y="5144"/>
                    <a:pt x="3628" y="5255"/>
                    <a:pt x="3966" y="5399"/>
                  </a:cubicBezTo>
                  <a:lnTo>
                    <a:pt x="3966" y="5399"/>
                  </a:lnTo>
                  <a:cubicBezTo>
                    <a:pt x="4320" y="5549"/>
                    <a:pt x="4654" y="5729"/>
                    <a:pt x="4948" y="5977"/>
                  </a:cubicBezTo>
                  <a:lnTo>
                    <a:pt x="4948" y="5977"/>
                  </a:lnTo>
                  <a:cubicBezTo>
                    <a:pt x="5398" y="6354"/>
                    <a:pt x="5694" y="6827"/>
                    <a:pt x="5836" y="7394"/>
                  </a:cubicBezTo>
                  <a:lnTo>
                    <a:pt x="5836" y="7394"/>
                  </a:lnTo>
                  <a:cubicBezTo>
                    <a:pt x="5921" y="7740"/>
                    <a:pt x="5947" y="8087"/>
                    <a:pt x="5933" y="8440"/>
                  </a:cubicBezTo>
                  <a:lnTo>
                    <a:pt x="5933" y="8440"/>
                  </a:lnTo>
                  <a:cubicBezTo>
                    <a:pt x="5909" y="8992"/>
                    <a:pt x="5794" y="9523"/>
                    <a:pt x="5637" y="10050"/>
                  </a:cubicBezTo>
                  <a:lnTo>
                    <a:pt x="5637" y="10050"/>
                  </a:lnTo>
                  <a:cubicBezTo>
                    <a:pt x="5624" y="10102"/>
                    <a:pt x="5605" y="10153"/>
                    <a:pt x="5590" y="10206"/>
                  </a:cubicBezTo>
                  <a:lnTo>
                    <a:pt x="5590" y="10206"/>
                  </a:lnTo>
                  <a:cubicBezTo>
                    <a:pt x="5585" y="10233"/>
                    <a:pt x="5571" y="10238"/>
                    <a:pt x="5547" y="10230"/>
                  </a:cubicBezTo>
                  <a:lnTo>
                    <a:pt x="5547" y="10230"/>
                  </a:lnTo>
                  <a:cubicBezTo>
                    <a:pt x="5401" y="10181"/>
                    <a:pt x="5254" y="10135"/>
                    <a:pt x="5107" y="10089"/>
                  </a:cubicBezTo>
                  <a:lnTo>
                    <a:pt x="5107" y="10089"/>
                  </a:lnTo>
                  <a:cubicBezTo>
                    <a:pt x="5075" y="10080"/>
                    <a:pt x="5080" y="10064"/>
                    <a:pt x="5089" y="10045"/>
                  </a:cubicBezTo>
                  <a:lnTo>
                    <a:pt x="5089" y="10045"/>
                  </a:lnTo>
                  <a:cubicBezTo>
                    <a:pt x="5184" y="9746"/>
                    <a:pt x="5262" y="9442"/>
                    <a:pt x="5320" y="9136"/>
                  </a:cubicBezTo>
                  <a:lnTo>
                    <a:pt x="5320" y="9136"/>
                  </a:lnTo>
                  <a:cubicBezTo>
                    <a:pt x="5357" y="8926"/>
                    <a:pt x="5386" y="8717"/>
                    <a:pt x="5401" y="8508"/>
                  </a:cubicBezTo>
                  <a:lnTo>
                    <a:pt x="5401" y="8508"/>
                  </a:lnTo>
                  <a:cubicBezTo>
                    <a:pt x="5403" y="8426"/>
                    <a:pt x="5406" y="8345"/>
                    <a:pt x="5406" y="8241"/>
                  </a:cubicBezTo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56" name="Google Shape;147;p18"/>
          <p:cNvSpPr/>
          <p:nvPr/>
        </p:nvSpPr>
        <p:spPr>
          <a:xfrm>
            <a:off x="298080" y="240480"/>
            <a:ext cx="8547120" cy="4662000"/>
          </a:xfrm>
          <a:custGeom>
            <a:avLst/>
            <a:gdLst>
              <a:gd name="textAreaLeft" fmla="*/ 0 w 8547120"/>
              <a:gd name="textAreaRight" fmla="*/ 8547480 w 8547120"/>
              <a:gd name="textAreaTop" fmla="*/ 0 h 4662000"/>
              <a:gd name="textAreaBottom" fmla="*/ 4662360 h 4662000"/>
            </a:gdLst>
            <a:ahLst/>
            <a:cxnLst/>
            <a:rect l="textAreaLeft" t="textAreaTop" r="textAreaRight" b="textAreaBottom"/>
            <a:pathLst>
              <a:path w="26088" h="14231">
                <a:moveTo>
                  <a:pt x="25327" y="0"/>
                </a:moveTo>
                <a:lnTo>
                  <a:pt x="0" y="0"/>
                </a:lnTo>
                <a:lnTo>
                  <a:pt x="0" y="14230"/>
                </a:lnTo>
                <a:lnTo>
                  <a:pt x="25327" y="14230"/>
                </a:lnTo>
                <a:lnTo>
                  <a:pt x="25327" y="14230"/>
                </a:lnTo>
                <a:cubicBezTo>
                  <a:pt x="25747" y="14230"/>
                  <a:pt x="26087" y="13890"/>
                  <a:pt x="26087" y="13470"/>
                </a:cubicBezTo>
                <a:lnTo>
                  <a:pt x="26087" y="760"/>
                </a:lnTo>
                <a:lnTo>
                  <a:pt x="26087" y="760"/>
                </a:lnTo>
                <a:cubicBezTo>
                  <a:pt x="26087" y="340"/>
                  <a:pt x="25747" y="0"/>
                  <a:pt x="25327" y="0"/>
                </a:cubicBezTo>
                <a:close/>
                <a:moveTo>
                  <a:pt x="633" y="13824"/>
                </a:moveTo>
                <a:lnTo>
                  <a:pt x="633" y="13824"/>
                </a:lnTo>
                <a:cubicBezTo>
                  <a:pt x="493" y="13824"/>
                  <a:pt x="378" y="13709"/>
                  <a:pt x="378" y="13568"/>
                </a:cubicBezTo>
                <a:lnTo>
                  <a:pt x="378" y="13568"/>
                </a:lnTo>
                <a:cubicBezTo>
                  <a:pt x="378" y="13428"/>
                  <a:pt x="493" y="13314"/>
                  <a:pt x="633" y="13314"/>
                </a:cubicBezTo>
                <a:lnTo>
                  <a:pt x="633" y="13314"/>
                </a:lnTo>
                <a:cubicBezTo>
                  <a:pt x="774" y="13314"/>
                  <a:pt x="888" y="13428"/>
                  <a:pt x="888" y="13568"/>
                </a:cubicBezTo>
                <a:lnTo>
                  <a:pt x="888" y="13568"/>
                </a:lnTo>
                <a:cubicBezTo>
                  <a:pt x="888" y="13709"/>
                  <a:pt x="774" y="13824"/>
                  <a:pt x="633" y="13824"/>
                </a:cubicBezTo>
                <a:close/>
                <a:moveTo>
                  <a:pt x="633" y="12210"/>
                </a:moveTo>
                <a:lnTo>
                  <a:pt x="633" y="12210"/>
                </a:lnTo>
                <a:cubicBezTo>
                  <a:pt x="493" y="12210"/>
                  <a:pt x="378" y="12096"/>
                  <a:pt x="378" y="11955"/>
                </a:cubicBezTo>
                <a:lnTo>
                  <a:pt x="378" y="11955"/>
                </a:lnTo>
                <a:cubicBezTo>
                  <a:pt x="378" y="11815"/>
                  <a:pt x="493" y="11700"/>
                  <a:pt x="633" y="11700"/>
                </a:cubicBezTo>
                <a:lnTo>
                  <a:pt x="633" y="11700"/>
                </a:lnTo>
                <a:cubicBezTo>
                  <a:pt x="774" y="11700"/>
                  <a:pt x="888" y="11815"/>
                  <a:pt x="888" y="11955"/>
                </a:cubicBezTo>
                <a:lnTo>
                  <a:pt x="888" y="11955"/>
                </a:lnTo>
                <a:cubicBezTo>
                  <a:pt x="888" y="12096"/>
                  <a:pt x="774" y="12210"/>
                  <a:pt x="633" y="12210"/>
                </a:cubicBezTo>
                <a:close/>
                <a:moveTo>
                  <a:pt x="633" y="10596"/>
                </a:moveTo>
                <a:lnTo>
                  <a:pt x="633" y="10596"/>
                </a:lnTo>
                <a:cubicBezTo>
                  <a:pt x="493" y="10596"/>
                  <a:pt x="378" y="10482"/>
                  <a:pt x="378" y="10341"/>
                </a:cubicBezTo>
                <a:lnTo>
                  <a:pt x="378" y="10341"/>
                </a:lnTo>
                <a:cubicBezTo>
                  <a:pt x="378" y="10201"/>
                  <a:pt x="493" y="10087"/>
                  <a:pt x="633" y="10087"/>
                </a:cubicBezTo>
                <a:lnTo>
                  <a:pt x="633" y="10087"/>
                </a:lnTo>
                <a:cubicBezTo>
                  <a:pt x="774" y="10087"/>
                  <a:pt x="888" y="10201"/>
                  <a:pt x="888" y="10341"/>
                </a:cubicBezTo>
                <a:lnTo>
                  <a:pt x="888" y="10341"/>
                </a:lnTo>
                <a:cubicBezTo>
                  <a:pt x="888" y="10482"/>
                  <a:pt x="774" y="10596"/>
                  <a:pt x="633" y="10596"/>
                </a:cubicBezTo>
                <a:close/>
                <a:moveTo>
                  <a:pt x="633" y="8982"/>
                </a:moveTo>
                <a:lnTo>
                  <a:pt x="633" y="8982"/>
                </a:lnTo>
                <a:cubicBezTo>
                  <a:pt x="493" y="8982"/>
                  <a:pt x="378" y="8869"/>
                  <a:pt x="378" y="8728"/>
                </a:cubicBezTo>
                <a:lnTo>
                  <a:pt x="378" y="8728"/>
                </a:lnTo>
                <a:cubicBezTo>
                  <a:pt x="378" y="8588"/>
                  <a:pt x="493" y="8474"/>
                  <a:pt x="633" y="8474"/>
                </a:cubicBezTo>
                <a:lnTo>
                  <a:pt x="633" y="8474"/>
                </a:lnTo>
                <a:cubicBezTo>
                  <a:pt x="774" y="8474"/>
                  <a:pt x="888" y="8588"/>
                  <a:pt x="888" y="8728"/>
                </a:cubicBezTo>
                <a:lnTo>
                  <a:pt x="888" y="8728"/>
                </a:lnTo>
                <a:cubicBezTo>
                  <a:pt x="888" y="8869"/>
                  <a:pt x="774" y="8982"/>
                  <a:pt x="633" y="8982"/>
                </a:cubicBezTo>
                <a:close/>
                <a:moveTo>
                  <a:pt x="633" y="7369"/>
                </a:moveTo>
                <a:lnTo>
                  <a:pt x="633" y="7369"/>
                </a:lnTo>
                <a:cubicBezTo>
                  <a:pt x="493" y="7369"/>
                  <a:pt x="378" y="7256"/>
                  <a:pt x="378" y="7116"/>
                </a:cubicBezTo>
                <a:lnTo>
                  <a:pt x="378" y="7116"/>
                </a:lnTo>
                <a:cubicBezTo>
                  <a:pt x="378" y="6974"/>
                  <a:pt x="493" y="6861"/>
                  <a:pt x="633" y="6861"/>
                </a:cubicBezTo>
                <a:lnTo>
                  <a:pt x="633" y="6861"/>
                </a:lnTo>
                <a:cubicBezTo>
                  <a:pt x="774" y="6861"/>
                  <a:pt x="888" y="6974"/>
                  <a:pt x="888" y="7116"/>
                </a:cubicBezTo>
                <a:lnTo>
                  <a:pt x="888" y="7116"/>
                </a:lnTo>
                <a:cubicBezTo>
                  <a:pt x="888" y="7256"/>
                  <a:pt x="774" y="7369"/>
                  <a:pt x="633" y="7369"/>
                </a:cubicBezTo>
                <a:close/>
                <a:moveTo>
                  <a:pt x="633" y="5757"/>
                </a:moveTo>
                <a:lnTo>
                  <a:pt x="633" y="5757"/>
                </a:lnTo>
                <a:cubicBezTo>
                  <a:pt x="493" y="5757"/>
                  <a:pt x="378" y="5642"/>
                  <a:pt x="378" y="5502"/>
                </a:cubicBezTo>
                <a:lnTo>
                  <a:pt x="378" y="5502"/>
                </a:lnTo>
                <a:cubicBezTo>
                  <a:pt x="378" y="5361"/>
                  <a:pt x="493" y="5248"/>
                  <a:pt x="633" y="5248"/>
                </a:cubicBezTo>
                <a:lnTo>
                  <a:pt x="633" y="5248"/>
                </a:lnTo>
                <a:cubicBezTo>
                  <a:pt x="774" y="5248"/>
                  <a:pt x="888" y="5361"/>
                  <a:pt x="888" y="5502"/>
                </a:cubicBezTo>
                <a:lnTo>
                  <a:pt x="888" y="5502"/>
                </a:lnTo>
                <a:cubicBezTo>
                  <a:pt x="888" y="5642"/>
                  <a:pt x="774" y="5757"/>
                  <a:pt x="633" y="5757"/>
                </a:cubicBezTo>
                <a:close/>
                <a:moveTo>
                  <a:pt x="633" y="4143"/>
                </a:moveTo>
                <a:lnTo>
                  <a:pt x="633" y="4143"/>
                </a:lnTo>
                <a:cubicBezTo>
                  <a:pt x="493" y="4143"/>
                  <a:pt x="378" y="4029"/>
                  <a:pt x="378" y="3889"/>
                </a:cubicBezTo>
                <a:lnTo>
                  <a:pt x="378" y="3889"/>
                </a:lnTo>
                <a:cubicBezTo>
                  <a:pt x="378" y="3748"/>
                  <a:pt x="493" y="3634"/>
                  <a:pt x="633" y="3634"/>
                </a:cubicBezTo>
                <a:lnTo>
                  <a:pt x="633" y="3634"/>
                </a:lnTo>
                <a:cubicBezTo>
                  <a:pt x="774" y="3634"/>
                  <a:pt x="888" y="3748"/>
                  <a:pt x="888" y="3889"/>
                </a:cubicBezTo>
                <a:lnTo>
                  <a:pt x="888" y="3889"/>
                </a:lnTo>
                <a:cubicBezTo>
                  <a:pt x="888" y="4029"/>
                  <a:pt x="774" y="4143"/>
                  <a:pt x="633" y="4143"/>
                </a:cubicBezTo>
                <a:close/>
                <a:moveTo>
                  <a:pt x="633" y="2530"/>
                </a:moveTo>
                <a:lnTo>
                  <a:pt x="633" y="2530"/>
                </a:lnTo>
                <a:cubicBezTo>
                  <a:pt x="493" y="2530"/>
                  <a:pt x="378" y="2415"/>
                  <a:pt x="378" y="2275"/>
                </a:cubicBezTo>
                <a:lnTo>
                  <a:pt x="378" y="2275"/>
                </a:lnTo>
                <a:cubicBezTo>
                  <a:pt x="378" y="2134"/>
                  <a:pt x="493" y="2020"/>
                  <a:pt x="633" y="2020"/>
                </a:cubicBezTo>
                <a:lnTo>
                  <a:pt x="633" y="2020"/>
                </a:lnTo>
                <a:cubicBezTo>
                  <a:pt x="774" y="2020"/>
                  <a:pt x="888" y="2134"/>
                  <a:pt x="888" y="2275"/>
                </a:cubicBezTo>
                <a:lnTo>
                  <a:pt x="888" y="2275"/>
                </a:lnTo>
                <a:cubicBezTo>
                  <a:pt x="888" y="2415"/>
                  <a:pt x="774" y="2530"/>
                  <a:pt x="633" y="2530"/>
                </a:cubicBezTo>
                <a:close/>
                <a:moveTo>
                  <a:pt x="633" y="917"/>
                </a:moveTo>
                <a:lnTo>
                  <a:pt x="633" y="917"/>
                </a:lnTo>
                <a:cubicBezTo>
                  <a:pt x="493" y="917"/>
                  <a:pt x="378" y="802"/>
                  <a:pt x="378" y="662"/>
                </a:cubicBezTo>
                <a:lnTo>
                  <a:pt x="378" y="662"/>
                </a:lnTo>
                <a:cubicBezTo>
                  <a:pt x="378" y="521"/>
                  <a:pt x="493" y="407"/>
                  <a:pt x="633" y="407"/>
                </a:cubicBezTo>
                <a:lnTo>
                  <a:pt x="633" y="407"/>
                </a:lnTo>
                <a:cubicBezTo>
                  <a:pt x="774" y="407"/>
                  <a:pt x="888" y="521"/>
                  <a:pt x="888" y="662"/>
                </a:cubicBezTo>
                <a:lnTo>
                  <a:pt x="888" y="662"/>
                </a:lnTo>
                <a:cubicBezTo>
                  <a:pt x="888" y="802"/>
                  <a:pt x="774" y="917"/>
                  <a:pt x="633" y="917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911160" y="836280"/>
            <a:ext cx="3763440" cy="2295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273280" y="533880"/>
            <a:ext cx="2909520" cy="407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5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17;p3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72" name="Google Shape;18;p3"/>
          <p:cNvGrpSpPr/>
          <p:nvPr/>
        </p:nvGrpSpPr>
        <p:grpSpPr>
          <a:xfrm>
            <a:off x="-1859760" y="-871200"/>
            <a:ext cx="12441600" cy="4461840"/>
            <a:chOff x="-1859760" y="-871200"/>
            <a:chExt cx="12441600" cy="4461840"/>
          </a:xfrm>
        </p:grpSpPr>
        <p:sp>
          <p:nvSpPr>
            <p:cNvPr id="73" name="Google Shape;19;p3"/>
            <p:cNvSpPr/>
            <p:nvPr/>
          </p:nvSpPr>
          <p:spPr>
            <a:xfrm>
              <a:off x="8285040" y="262080"/>
              <a:ext cx="2296800" cy="3328560"/>
            </a:xfrm>
            <a:custGeom>
              <a:avLst/>
              <a:gdLst>
                <a:gd name="textAreaLeft" fmla="*/ 0 w 2296800"/>
                <a:gd name="textAreaRight" fmla="*/ 2297160 w 2296800"/>
                <a:gd name="textAreaTop" fmla="*/ 0 h 3328560"/>
                <a:gd name="textAreaBottom" fmla="*/ 3328920 h 3328560"/>
              </a:gdLst>
              <a:ahLst/>
              <a:cxnLst/>
              <a:rect l="textAreaLeft" t="textAreaTop" r="textAreaRight" b="textAreaBottom"/>
              <a:pathLst>
                <a:path w="6383" h="9247">
                  <a:moveTo>
                    <a:pt x="3" y="5119"/>
                  </a:moveTo>
                  <a:lnTo>
                    <a:pt x="3" y="5119"/>
                  </a:lnTo>
                  <a:cubicBezTo>
                    <a:pt x="0" y="4662"/>
                    <a:pt x="86" y="4224"/>
                    <a:pt x="244" y="3802"/>
                  </a:cubicBezTo>
                  <a:lnTo>
                    <a:pt x="244" y="3802"/>
                  </a:lnTo>
                  <a:cubicBezTo>
                    <a:pt x="366" y="3474"/>
                    <a:pt x="526" y="3167"/>
                    <a:pt x="713" y="2871"/>
                  </a:cubicBezTo>
                  <a:lnTo>
                    <a:pt x="713" y="2871"/>
                  </a:lnTo>
                  <a:cubicBezTo>
                    <a:pt x="852" y="2656"/>
                    <a:pt x="1005" y="2455"/>
                    <a:pt x="1165" y="2257"/>
                  </a:cubicBezTo>
                  <a:lnTo>
                    <a:pt x="1165" y="2257"/>
                  </a:lnTo>
                  <a:cubicBezTo>
                    <a:pt x="1350" y="2031"/>
                    <a:pt x="1553" y="1822"/>
                    <a:pt x="1764" y="1621"/>
                  </a:cubicBezTo>
                  <a:lnTo>
                    <a:pt x="1764" y="1621"/>
                  </a:lnTo>
                  <a:cubicBezTo>
                    <a:pt x="2094" y="1312"/>
                    <a:pt x="2452" y="1032"/>
                    <a:pt x="2846" y="804"/>
                  </a:cubicBezTo>
                  <a:lnTo>
                    <a:pt x="2846" y="804"/>
                  </a:lnTo>
                  <a:cubicBezTo>
                    <a:pt x="3163" y="616"/>
                    <a:pt x="3500" y="461"/>
                    <a:pt x="3850" y="339"/>
                  </a:cubicBezTo>
                  <a:lnTo>
                    <a:pt x="3850" y="339"/>
                  </a:lnTo>
                  <a:cubicBezTo>
                    <a:pt x="4135" y="239"/>
                    <a:pt x="4429" y="163"/>
                    <a:pt x="4725" y="106"/>
                  </a:cubicBezTo>
                  <a:lnTo>
                    <a:pt x="4725" y="106"/>
                  </a:lnTo>
                  <a:cubicBezTo>
                    <a:pt x="4885" y="76"/>
                    <a:pt x="5048" y="54"/>
                    <a:pt x="5210" y="38"/>
                  </a:cubicBezTo>
                  <a:lnTo>
                    <a:pt x="5210" y="38"/>
                  </a:lnTo>
                  <a:cubicBezTo>
                    <a:pt x="5404" y="18"/>
                    <a:pt x="5599" y="8"/>
                    <a:pt x="5798" y="3"/>
                  </a:cubicBezTo>
                  <a:lnTo>
                    <a:pt x="5798" y="3"/>
                  </a:lnTo>
                  <a:cubicBezTo>
                    <a:pt x="5925" y="0"/>
                    <a:pt x="6056" y="8"/>
                    <a:pt x="6186" y="8"/>
                  </a:cubicBezTo>
                  <a:lnTo>
                    <a:pt x="6186" y="8"/>
                  </a:lnTo>
                  <a:cubicBezTo>
                    <a:pt x="6241" y="8"/>
                    <a:pt x="6297" y="8"/>
                    <a:pt x="6351" y="18"/>
                  </a:cubicBezTo>
                  <a:lnTo>
                    <a:pt x="6351" y="18"/>
                  </a:lnTo>
                  <a:cubicBezTo>
                    <a:pt x="6375" y="25"/>
                    <a:pt x="6382" y="35"/>
                    <a:pt x="6379" y="57"/>
                  </a:cubicBezTo>
                  <a:lnTo>
                    <a:pt x="6379" y="57"/>
                  </a:lnTo>
                  <a:cubicBezTo>
                    <a:pt x="6365" y="159"/>
                    <a:pt x="6363" y="261"/>
                    <a:pt x="6354" y="363"/>
                  </a:cubicBezTo>
                  <a:lnTo>
                    <a:pt x="6354" y="363"/>
                  </a:lnTo>
                  <a:cubicBezTo>
                    <a:pt x="6348" y="415"/>
                    <a:pt x="6351" y="470"/>
                    <a:pt x="6341" y="521"/>
                  </a:cubicBezTo>
                  <a:lnTo>
                    <a:pt x="6341" y="521"/>
                  </a:lnTo>
                  <a:cubicBezTo>
                    <a:pt x="6336" y="538"/>
                    <a:pt x="6329" y="543"/>
                    <a:pt x="6314" y="543"/>
                  </a:cubicBezTo>
                  <a:lnTo>
                    <a:pt x="6314" y="543"/>
                  </a:lnTo>
                  <a:cubicBezTo>
                    <a:pt x="6229" y="538"/>
                    <a:pt x="6142" y="535"/>
                    <a:pt x="6059" y="529"/>
                  </a:cubicBezTo>
                  <a:lnTo>
                    <a:pt x="6059" y="529"/>
                  </a:lnTo>
                  <a:cubicBezTo>
                    <a:pt x="6047" y="529"/>
                    <a:pt x="6039" y="526"/>
                    <a:pt x="6032" y="526"/>
                  </a:cubicBezTo>
                  <a:lnTo>
                    <a:pt x="6032" y="526"/>
                  </a:lnTo>
                  <a:cubicBezTo>
                    <a:pt x="5760" y="524"/>
                    <a:pt x="5494" y="538"/>
                    <a:pt x="5225" y="565"/>
                  </a:cubicBezTo>
                  <a:lnTo>
                    <a:pt x="5225" y="565"/>
                  </a:lnTo>
                  <a:cubicBezTo>
                    <a:pt x="4811" y="611"/>
                    <a:pt x="4412" y="701"/>
                    <a:pt x="4021" y="837"/>
                  </a:cubicBezTo>
                  <a:lnTo>
                    <a:pt x="4021" y="837"/>
                  </a:lnTo>
                  <a:cubicBezTo>
                    <a:pt x="3717" y="942"/>
                    <a:pt x="3424" y="1076"/>
                    <a:pt x="3145" y="1239"/>
                  </a:cubicBezTo>
                  <a:lnTo>
                    <a:pt x="3145" y="1239"/>
                  </a:lnTo>
                  <a:cubicBezTo>
                    <a:pt x="2929" y="1363"/>
                    <a:pt x="2727" y="1502"/>
                    <a:pt x="2530" y="1654"/>
                  </a:cubicBezTo>
                  <a:lnTo>
                    <a:pt x="2530" y="1654"/>
                  </a:lnTo>
                  <a:cubicBezTo>
                    <a:pt x="2422" y="1738"/>
                    <a:pt x="2319" y="1827"/>
                    <a:pt x="2218" y="1920"/>
                  </a:cubicBezTo>
                  <a:lnTo>
                    <a:pt x="2218" y="1920"/>
                  </a:lnTo>
                  <a:cubicBezTo>
                    <a:pt x="2112" y="2017"/>
                    <a:pt x="2007" y="2115"/>
                    <a:pt x="1909" y="2219"/>
                  </a:cubicBezTo>
                  <a:lnTo>
                    <a:pt x="1909" y="2219"/>
                  </a:lnTo>
                  <a:cubicBezTo>
                    <a:pt x="1591" y="2547"/>
                    <a:pt x="1306" y="2900"/>
                    <a:pt x="1073" y="3291"/>
                  </a:cubicBezTo>
                  <a:lnTo>
                    <a:pt x="1073" y="3291"/>
                  </a:lnTo>
                  <a:cubicBezTo>
                    <a:pt x="915" y="3554"/>
                    <a:pt x="784" y="3829"/>
                    <a:pt x="692" y="4120"/>
                  </a:cubicBezTo>
                  <a:lnTo>
                    <a:pt x="692" y="4120"/>
                  </a:lnTo>
                  <a:cubicBezTo>
                    <a:pt x="627" y="4312"/>
                    <a:pt x="581" y="4509"/>
                    <a:pt x="557" y="4711"/>
                  </a:cubicBezTo>
                  <a:lnTo>
                    <a:pt x="557" y="4711"/>
                  </a:lnTo>
                  <a:cubicBezTo>
                    <a:pt x="540" y="4827"/>
                    <a:pt x="535" y="4944"/>
                    <a:pt x="531" y="5061"/>
                  </a:cubicBezTo>
                  <a:lnTo>
                    <a:pt x="531" y="5061"/>
                  </a:lnTo>
                  <a:cubicBezTo>
                    <a:pt x="518" y="5491"/>
                    <a:pt x="606" y="5897"/>
                    <a:pt x="765" y="6294"/>
                  </a:cubicBezTo>
                  <a:lnTo>
                    <a:pt x="765" y="6294"/>
                  </a:lnTo>
                  <a:cubicBezTo>
                    <a:pt x="890" y="6603"/>
                    <a:pt x="1061" y="6885"/>
                    <a:pt x="1273" y="7150"/>
                  </a:cubicBezTo>
                  <a:lnTo>
                    <a:pt x="1273" y="7150"/>
                  </a:lnTo>
                  <a:cubicBezTo>
                    <a:pt x="1392" y="7301"/>
                    <a:pt x="1526" y="7440"/>
                    <a:pt x="1667" y="7573"/>
                  </a:cubicBezTo>
                  <a:lnTo>
                    <a:pt x="1667" y="7573"/>
                  </a:lnTo>
                  <a:cubicBezTo>
                    <a:pt x="1868" y="7760"/>
                    <a:pt x="2088" y="7921"/>
                    <a:pt x="2321" y="8064"/>
                  </a:cubicBezTo>
                  <a:lnTo>
                    <a:pt x="2321" y="8064"/>
                  </a:lnTo>
                  <a:cubicBezTo>
                    <a:pt x="2634" y="8254"/>
                    <a:pt x="2965" y="8402"/>
                    <a:pt x="3313" y="8510"/>
                  </a:cubicBezTo>
                  <a:lnTo>
                    <a:pt x="3313" y="8510"/>
                  </a:lnTo>
                  <a:cubicBezTo>
                    <a:pt x="3525" y="8575"/>
                    <a:pt x="3739" y="8624"/>
                    <a:pt x="3959" y="8660"/>
                  </a:cubicBezTo>
                  <a:lnTo>
                    <a:pt x="3959" y="8660"/>
                  </a:lnTo>
                  <a:cubicBezTo>
                    <a:pt x="4113" y="8682"/>
                    <a:pt x="4266" y="8700"/>
                    <a:pt x="4420" y="8709"/>
                  </a:cubicBezTo>
                  <a:lnTo>
                    <a:pt x="4420" y="8709"/>
                  </a:lnTo>
                  <a:cubicBezTo>
                    <a:pt x="4486" y="8714"/>
                    <a:pt x="4551" y="8714"/>
                    <a:pt x="4616" y="8714"/>
                  </a:cubicBezTo>
                  <a:lnTo>
                    <a:pt x="4616" y="8714"/>
                  </a:lnTo>
                  <a:cubicBezTo>
                    <a:pt x="4643" y="8716"/>
                    <a:pt x="4654" y="8721"/>
                    <a:pt x="4654" y="8752"/>
                  </a:cubicBezTo>
                  <a:lnTo>
                    <a:pt x="4654" y="8752"/>
                  </a:lnTo>
                  <a:cubicBezTo>
                    <a:pt x="4651" y="8904"/>
                    <a:pt x="4651" y="9056"/>
                    <a:pt x="4654" y="9208"/>
                  </a:cubicBezTo>
                  <a:lnTo>
                    <a:pt x="4654" y="9208"/>
                  </a:lnTo>
                  <a:cubicBezTo>
                    <a:pt x="4654" y="9235"/>
                    <a:pt x="4646" y="9246"/>
                    <a:pt x="4616" y="9246"/>
                  </a:cubicBezTo>
                  <a:lnTo>
                    <a:pt x="4616" y="9246"/>
                  </a:lnTo>
                  <a:cubicBezTo>
                    <a:pt x="4459" y="9241"/>
                    <a:pt x="4301" y="9229"/>
                    <a:pt x="4144" y="9213"/>
                  </a:cubicBezTo>
                  <a:lnTo>
                    <a:pt x="4144" y="9213"/>
                  </a:lnTo>
                  <a:cubicBezTo>
                    <a:pt x="3913" y="9192"/>
                    <a:pt x="3685" y="9151"/>
                    <a:pt x="3459" y="9096"/>
                  </a:cubicBezTo>
                  <a:lnTo>
                    <a:pt x="3459" y="9096"/>
                  </a:lnTo>
                  <a:cubicBezTo>
                    <a:pt x="3231" y="9042"/>
                    <a:pt x="3009" y="8969"/>
                    <a:pt x="2791" y="8882"/>
                  </a:cubicBezTo>
                  <a:lnTo>
                    <a:pt x="2791" y="8882"/>
                  </a:lnTo>
                  <a:cubicBezTo>
                    <a:pt x="2462" y="8752"/>
                    <a:pt x="2150" y="8592"/>
                    <a:pt x="1857" y="8393"/>
                  </a:cubicBezTo>
                  <a:lnTo>
                    <a:pt x="1857" y="8393"/>
                  </a:lnTo>
                  <a:cubicBezTo>
                    <a:pt x="1694" y="8281"/>
                    <a:pt x="1537" y="8162"/>
                    <a:pt x="1387" y="8030"/>
                  </a:cubicBezTo>
                  <a:lnTo>
                    <a:pt x="1387" y="8030"/>
                  </a:lnTo>
                  <a:cubicBezTo>
                    <a:pt x="1297" y="7948"/>
                    <a:pt x="1211" y="7869"/>
                    <a:pt x="1127" y="7782"/>
                  </a:cubicBezTo>
                  <a:lnTo>
                    <a:pt x="1127" y="7782"/>
                  </a:lnTo>
                  <a:cubicBezTo>
                    <a:pt x="978" y="7624"/>
                    <a:pt x="837" y="7459"/>
                    <a:pt x="711" y="7279"/>
                  </a:cubicBezTo>
                  <a:lnTo>
                    <a:pt x="711" y="7279"/>
                  </a:lnTo>
                  <a:cubicBezTo>
                    <a:pt x="584" y="7098"/>
                    <a:pt x="467" y="6907"/>
                    <a:pt x="372" y="6704"/>
                  </a:cubicBezTo>
                  <a:lnTo>
                    <a:pt x="372" y="6704"/>
                  </a:lnTo>
                  <a:cubicBezTo>
                    <a:pt x="234" y="6422"/>
                    <a:pt x="132" y="6126"/>
                    <a:pt x="71" y="5817"/>
                  </a:cubicBezTo>
                  <a:lnTo>
                    <a:pt x="71" y="5817"/>
                  </a:lnTo>
                  <a:cubicBezTo>
                    <a:pt x="40" y="5661"/>
                    <a:pt x="18" y="5506"/>
                    <a:pt x="10" y="5352"/>
                  </a:cubicBezTo>
                  <a:lnTo>
                    <a:pt x="10" y="5352"/>
                  </a:lnTo>
                  <a:cubicBezTo>
                    <a:pt x="5" y="5273"/>
                    <a:pt x="8" y="5194"/>
                    <a:pt x="3" y="5119"/>
                  </a:cubicBezTo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4" name="Google Shape;20;p3"/>
            <p:cNvSpPr/>
            <p:nvPr/>
          </p:nvSpPr>
          <p:spPr>
            <a:xfrm rot="1871400">
              <a:off x="-1059840" y="-582840"/>
              <a:ext cx="2141280" cy="3685680"/>
            </a:xfrm>
            <a:custGeom>
              <a:avLst/>
              <a:gdLst>
                <a:gd name="textAreaLeft" fmla="*/ 0 w 2141280"/>
                <a:gd name="textAreaRight" fmla="*/ 2141640 w 2141280"/>
                <a:gd name="textAreaTop" fmla="*/ 0 h 3685680"/>
                <a:gd name="textAreaBottom" fmla="*/ 3686040 h 3685680"/>
              </a:gdLst>
              <a:ahLst/>
              <a:cxnLst/>
              <a:rect l="textAreaLeft" t="textAreaTop" r="textAreaRight" b="textAreaBottom"/>
              <a:pathLst>
                <a:path w="5948" h="10239">
                  <a:moveTo>
                    <a:pt x="5406" y="8241"/>
                  </a:moveTo>
                  <a:lnTo>
                    <a:pt x="5406" y="8241"/>
                  </a:lnTo>
                  <a:cubicBezTo>
                    <a:pt x="5408" y="7905"/>
                    <a:pt x="5360" y="7555"/>
                    <a:pt x="5227" y="7220"/>
                  </a:cubicBezTo>
                  <a:lnTo>
                    <a:pt x="5227" y="7220"/>
                  </a:lnTo>
                  <a:cubicBezTo>
                    <a:pt x="5067" y="6818"/>
                    <a:pt x="4798" y="6504"/>
                    <a:pt x="4447" y="6256"/>
                  </a:cubicBezTo>
                  <a:lnTo>
                    <a:pt x="4447" y="6256"/>
                  </a:lnTo>
                  <a:cubicBezTo>
                    <a:pt x="4157" y="6050"/>
                    <a:pt x="3835" y="5906"/>
                    <a:pt x="3504" y="5782"/>
                  </a:cubicBezTo>
                  <a:lnTo>
                    <a:pt x="3504" y="5782"/>
                  </a:lnTo>
                  <a:cubicBezTo>
                    <a:pt x="3099" y="5630"/>
                    <a:pt x="2683" y="5513"/>
                    <a:pt x="2274" y="5375"/>
                  </a:cubicBezTo>
                  <a:lnTo>
                    <a:pt x="2274" y="5375"/>
                  </a:lnTo>
                  <a:cubicBezTo>
                    <a:pt x="1960" y="5266"/>
                    <a:pt x="1651" y="5146"/>
                    <a:pt x="1364" y="4983"/>
                  </a:cubicBezTo>
                  <a:lnTo>
                    <a:pt x="1364" y="4983"/>
                  </a:lnTo>
                  <a:cubicBezTo>
                    <a:pt x="1002" y="4783"/>
                    <a:pt x="698" y="4522"/>
                    <a:pt x="481" y="4166"/>
                  </a:cubicBezTo>
                  <a:lnTo>
                    <a:pt x="481" y="4166"/>
                  </a:lnTo>
                  <a:cubicBezTo>
                    <a:pt x="313" y="3884"/>
                    <a:pt x="201" y="3580"/>
                    <a:pt x="124" y="3262"/>
                  </a:cubicBezTo>
                  <a:lnTo>
                    <a:pt x="124" y="3262"/>
                  </a:lnTo>
                  <a:cubicBezTo>
                    <a:pt x="39" y="2909"/>
                    <a:pt x="0" y="2551"/>
                    <a:pt x="12" y="2186"/>
                  </a:cubicBezTo>
                  <a:lnTo>
                    <a:pt x="12" y="2186"/>
                  </a:lnTo>
                  <a:cubicBezTo>
                    <a:pt x="27" y="1440"/>
                    <a:pt x="223" y="742"/>
                    <a:pt x="579" y="87"/>
                  </a:cubicBezTo>
                  <a:lnTo>
                    <a:pt x="579" y="87"/>
                  </a:lnTo>
                  <a:cubicBezTo>
                    <a:pt x="595" y="60"/>
                    <a:pt x="600" y="14"/>
                    <a:pt x="630" y="5"/>
                  </a:cubicBezTo>
                  <a:lnTo>
                    <a:pt x="630" y="5"/>
                  </a:lnTo>
                  <a:cubicBezTo>
                    <a:pt x="659" y="0"/>
                    <a:pt x="690" y="34"/>
                    <a:pt x="720" y="49"/>
                  </a:cubicBezTo>
                  <a:lnTo>
                    <a:pt x="720" y="49"/>
                  </a:lnTo>
                  <a:cubicBezTo>
                    <a:pt x="831" y="112"/>
                    <a:pt x="939" y="177"/>
                    <a:pt x="1051" y="239"/>
                  </a:cubicBezTo>
                  <a:lnTo>
                    <a:pt x="1051" y="239"/>
                  </a:lnTo>
                  <a:cubicBezTo>
                    <a:pt x="1082" y="253"/>
                    <a:pt x="1082" y="267"/>
                    <a:pt x="1067" y="294"/>
                  </a:cubicBezTo>
                  <a:lnTo>
                    <a:pt x="1067" y="294"/>
                  </a:lnTo>
                  <a:cubicBezTo>
                    <a:pt x="872" y="639"/>
                    <a:pt x="727" y="1005"/>
                    <a:pt x="639" y="1391"/>
                  </a:cubicBezTo>
                  <a:lnTo>
                    <a:pt x="639" y="1391"/>
                  </a:lnTo>
                  <a:cubicBezTo>
                    <a:pt x="586" y="1622"/>
                    <a:pt x="554" y="1855"/>
                    <a:pt x="543" y="2091"/>
                  </a:cubicBezTo>
                  <a:lnTo>
                    <a:pt x="543" y="2091"/>
                  </a:lnTo>
                  <a:cubicBezTo>
                    <a:pt x="518" y="2566"/>
                    <a:pt x="579" y="3028"/>
                    <a:pt x="739" y="3477"/>
                  </a:cubicBezTo>
                  <a:lnTo>
                    <a:pt x="739" y="3477"/>
                  </a:lnTo>
                  <a:cubicBezTo>
                    <a:pt x="848" y="3779"/>
                    <a:pt x="997" y="4047"/>
                    <a:pt x="1241" y="4259"/>
                  </a:cubicBezTo>
                  <a:lnTo>
                    <a:pt x="1241" y="4259"/>
                  </a:lnTo>
                  <a:cubicBezTo>
                    <a:pt x="1428" y="4421"/>
                    <a:pt x="1644" y="4547"/>
                    <a:pt x="1868" y="4650"/>
                  </a:cubicBezTo>
                  <a:lnTo>
                    <a:pt x="1868" y="4650"/>
                  </a:lnTo>
                  <a:cubicBezTo>
                    <a:pt x="2211" y="4808"/>
                    <a:pt x="2569" y="4915"/>
                    <a:pt x="2925" y="5032"/>
                  </a:cubicBezTo>
                  <a:lnTo>
                    <a:pt x="2925" y="5032"/>
                  </a:lnTo>
                  <a:cubicBezTo>
                    <a:pt x="3276" y="5144"/>
                    <a:pt x="3628" y="5255"/>
                    <a:pt x="3966" y="5399"/>
                  </a:cubicBezTo>
                  <a:lnTo>
                    <a:pt x="3966" y="5399"/>
                  </a:lnTo>
                  <a:cubicBezTo>
                    <a:pt x="4320" y="5549"/>
                    <a:pt x="4654" y="5729"/>
                    <a:pt x="4948" y="5977"/>
                  </a:cubicBezTo>
                  <a:lnTo>
                    <a:pt x="4948" y="5977"/>
                  </a:lnTo>
                  <a:cubicBezTo>
                    <a:pt x="5398" y="6354"/>
                    <a:pt x="5694" y="6827"/>
                    <a:pt x="5836" y="7394"/>
                  </a:cubicBezTo>
                  <a:lnTo>
                    <a:pt x="5836" y="7394"/>
                  </a:lnTo>
                  <a:cubicBezTo>
                    <a:pt x="5921" y="7740"/>
                    <a:pt x="5947" y="8087"/>
                    <a:pt x="5933" y="8440"/>
                  </a:cubicBezTo>
                  <a:lnTo>
                    <a:pt x="5933" y="8440"/>
                  </a:lnTo>
                  <a:cubicBezTo>
                    <a:pt x="5909" y="8992"/>
                    <a:pt x="5794" y="9523"/>
                    <a:pt x="5637" y="10050"/>
                  </a:cubicBezTo>
                  <a:lnTo>
                    <a:pt x="5637" y="10050"/>
                  </a:lnTo>
                  <a:cubicBezTo>
                    <a:pt x="5624" y="10102"/>
                    <a:pt x="5605" y="10153"/>
                    <a:pt x="5590" y="10206"/>
                  </a:cubicBezTo>
                  <a:lnTo>
                    <a:pt x="5590" y="10206"/>
                  </a:lnTo>
                  <a:cubicBezTo>
                    <a:pt x="5585" y="10233"/>
                    <a:pt x="5571" y="10238"/>
                    <a:pt x="5547" y="10230"/>
                  </a:cubicBezTo>
                  <a:lnTo>
                    <a:pt x="5547" y="10230"/>
                  </a:lnTo>
                  <a:cubicBezTo>
                    <a:pt x="5401" y="10181"/>
                    <a:pt x="5254" y="10135"/>
                    <a:pt x="5107" y="10089"/>
                  </a:cubicBezTo>
                  <a:lnTo>
                    <a:pt x="5107" y="10089"/>
                  </a:lnTo>
                  <a:cubicBezTo>
                    <a:pt x="5075" y="10080"/>
                    <a:pt x="5080" y="10064"/>
                    <a:pt x="5089" y="10045"/>
                  </a:cubicBezTo>
                  <a:lnTo>
                    <a:pt x="5089" y="10045"/>
                  </a:lnTo>
                  <a:cubicBezTo>
                    <a:pt x="5184" y="9746"/>
                    <a:pt x="5262" y="9442"/>
                    <a:pt x="5320" y="9136"/>
                  </a:cubicBezTo>
                  <a:lnTo>
                    <a:pt x="5320" y="9136"/>
                  </a:lnTo>
                  <a:cubicBezTo>
                    <a:pt x="5357" y="8926"/>
                    <a:pt x="5386" y="8717"/>
                    <a:pt x="5401" y="8508"/>
                  </a:cubicBezTo>
                  <a:lnTo>
                    <a:pt x="5401" y="8508"/>
                  </a:lnTo>
                  <a:cubicBezTo>
                    <a:pt x="5403" y="8426"/>
                    <a:pt x="5406" y="8345"/>
                    <a:pt x="5406" y="8241"/>
                  </a:cubicBezTo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75" name="Google Shape;21;p3"/>
          <p:cNvSpPr/>
          <p:nvPr/>
        </p:nvSpPr>
        <p:spPr>
          <a:xfrm>
            <a:off x="713520" y="522000"/>
            <a:ext cx="7717320" cy="4091040"/>
          </a:xfrm>
          <a:custGeom>
            <a:avLst/>
            <a:gdLst>
              <a:gd name="textAreaLeft" fmla="*/ 0 w 7717320"/>
              <a:gd name="textAreaRight" fmla="*/ 7717680 w 7717320"/>
              <a:gd name="textAreaTop" fmla="*/ 0 h 4091040"/>
              <a:gd name="textAreaBottom" fmla="*/ 4091400 h 4091040"/>
            </a:gdLst>
            <a:ahLst/>
            <a:cxnLst/>
            <a:rect l="textAreaLeft" t="textAreaTop" r="textAreaRight" b="textAreaBottom"/>
            <a:pathLst>
              <a:path w="23547" h="12485">
                <a:moveTo>
                  <a:pt x="22871" y="0"/>
                </a:moveTo>
                <a:lnTo>
                  <a:pt x="0" y="0"/>
                </a:lnTo>
                <a:lnTo>
                  <a:pt x="0" y="12484"/>
                </a:lnTo>
                <a:lnTo>
                  <a:pt x="22871" y="12484"/>
                </a:lnTo>
                <a:lnTo>
                  <a:pt x="22871" y="12484"/>
                </a:lnTo>
                <a:cubicBezTo>
                  <a:pt x="23244" y="12484"/>
                  <a:pt x="23546" y="12182"/>
                  <a:pt x="23546" y="11809"/>
                </a:cubicBezTo>
                <a:lnTo>
                  <a:pt x="23546" y="676"/>
                </a:lnTo>
                <a:lnTo>
                  <a:pt x="23546" y="676"/>
                </a:lnTo>
                <a:cubicBezTo>
                  <a:pt x="23546" y="302"/>
                  <a:pt x="23244" y="0"/>
                  <a:pt x="22871" y="0"/>
                </a:cubicBezTo>
                <a:close/>
                <a:moveTo>
                  <a:pt x="665" y="12085"/>
                </a:moveTo>
                <a:lnTo>
                  <a:pt x="665" y="12085"/>
                </a:lnTo>
                <a:cubicBezTo>
                  <a:pt x="524" y="12085"/>
                  <a:pt x="409" y="11971"/>
                  <a:pt x="409" y="11831"/>
                </a:cubicBezTo>
                <a:lnTo>
                  <a:pt x="409" y="11831"/>
                </a:lnTo>
                <a:cubicBezTo>
                  <a:pt x="409" y="11690"/>
                  <a:pt x="524" y="11577"/>
                  <a:pt x="665" y="11577"/>
                </a:cubicBezTo>
                <a:lnTo>
                  <a:pt x="665" y="11577"/>
                </a:lnTo>
                <a:cubicBezTo>
                  <a:pt x="805" y="11577"/>
                  <a:pt x="919" y="11690"/>
                  <a:pt x="919" y="11831"/>
                </a:cubicBezTo>
                <a:lnTo>
                  <a:pt x="919" y="11831"/>
                </a:lnTo>
                <a:cubicBezTo>
                  <a:pt x="919" y="11971"/>
                  <a:pt x="805" y="12085"/>
                  <a:pt x="665" y="12085"/>
                </a:cubicBezTo>
                <a:close/>
                <a:moveTo>
                  <a:pt x="665" y="10687"/>
                </a:moveTo>
                <a:lnTo>
                  <a:pt x="665" y="10687"/>
                </a:lnTo>
                <a:cubicBezTo>
                  <a:pt x="524" y="10687"/>
                  <a:pt x="409" y="10575"/>
                  <a:pt x="409" y="10433"/>
                </a:cubicBezTo>
                <a:lnTo>
                  <a:pt x="409" y="10433"/>
                </a:lnTo>
                <a:cubicBezTo>
                  <a:pt x="409" y="10293"/>
                  <a:pt x="524" y="10179"/>
                  <a:pt x="665" y="10179"/>
                </a:cubicBezTo>
                <a:lnTo>
                  <a:pt x="665" y="10179"/>
                </a:lnTo>
                <a:cubicBezTo>
                  <a:pt x="805" y="10179"/>
                  <a:pt x="919" y="10293"/>
                  <a:pt x="919" y="10433"/>
                </a:cubicBezTo>
                <a:lnTo>
                  <a:pt x="919" y="10433"/>
                </a:lnTo>
                <a:cubicBezTo>
                  <a:pt x="919" y="10575"/>
                  <a:pt x="805" y="10687"/>
                  <a:pt x="665" y="10687"/>
                </a:cubicBezTo>
                <a:close/>
                <a:moveTo>
                  <a:pt x="665" y="9291"/>
                </a:moveTo>
                <a:lnTo>
                  <a:pt x="665" y="9291"/>
                </a:lnTo>
                <a:cubicBezTo>
                  <a:pt x="524" y="9291"/>
                  <a:pt x="409" y="9177"/>
                  <a:pt x="409" y="9036"/>
                </a:cubicBezTo>
                <a:lnTo>
                  <a:pt x="409" y="9036"/>
                </a:lnTo>
                <a:cubicBezTo>
                  <a:pt x="409" y="8896"/>
                  <a:pt x="524" y="8782"/>
                  <a:pt x="665" y="8782"/>
                </a:cubicBezTo>
                <a:lnTo>
                  <a:pt x="665" y="8782"/>
                </a:lnTo>
                <a:cubicBezTo>
                  <a:pt x="805" y="8782"/>
                  <a:pt x="919" y="8896"/>
                  <a:pt x="919" y="9036"/>
                </a:cubicBezTo>
                <a:lnTo>
                  <a:pt x="919" y="9036"/>
                </a:lnTo>
                <a:cubicBezTo>
                  <a:pt x="919" y="9177"/>
                  <a:pt x="805" y="9291"/>
                  <a:pt x="665" y="9291"/>
                </a:cubicBezTo>
                <a:close/>
                <a:moveTo>
                  <a:pt x="665" y="7894"/>
                </a:moveTo>
                <a:lnTo>
                  <a:pt x="665" y="7894"/>
                </a:lnTo>
                <a:cubicBezTo>
                  <a:pt x="524" y="7894"/>
                  <a:pt x="409" y="7779"/>
                  <a:pt x="409" y="7639"/>
                </a:cubicBezTo>
                <a:lnTo>
                  <a:pt x="409" y="7639"/>
                </a:lnTo>
                <a:cubicBezTo>
                  <a:pt x="409" y="7498"/>
                  <a:pt x="524" y="7384"/>
                  <a:pt x="665" y="7384"/>
                </a:cubicBezTo>
                <a:lnTo>
                  <a:pt x="665" y="7384"/>
                </a:lnTo>
                <a:cubicBezTo>
                  <a:pt x="805" y="7384"/>
                  <a:pt x="919" y="7498"/>
                  <a:pt x="919" y="7639"/>
                </a:cubicBezTo>
                <a:lnTo>
                  <a:pt x="919" y="7639"/>
                </a:lnTo>
                <a:cubicBezTo>
                  <a:pt x="919" y="7779"/>
                  <a:pt x="805" y="7894"/>
                  <a:pt x="665" y="7894"/>
                </a:cubicBezTo>
                <a:close/>
                <a:moveTo>
                  <a:pt x="665" y="6496"/>
                </a:moveTo>
                <a:lnTo>
                  <a:pt x="665" y="6496"/>
                </a:lnTo>
                <a:cubicBezTo>
                  <a:pt x="524" y="6496"/>
                  <a:pt x="409" y="6383"/>
                  <a:pt x="409" y="6243"/>
                </a:cubicBezTo>
                <a:lnTo>
                  <a:pt x="409" y="6243"/>
                </a:lnTo>
                <a:cubicBezTo>
                  <a:pt x="409" y="6101"/>
                  <a:pt x="524" y="5988"/>
                  <a:pt x="665" y="5988"/>
                </a:cubicBezTo>
                <a:lnTo>
                  <a:pt x="665" y="5988"/>
                </a:lnTo>
                <a:cubicBezTo>
                  <a:pt x="805" y="5988"/>
                  <a:pt x="919" y="6101"/>
                  <a:pt x="919" y="6243"/>
                </a:cubicBezTo>
                <a:lnTo>
                  <a:pt x="919" y="6243"/>
                </a:lnTo>
                <a:cubicBezTo>
                  <a:pt x="919" y="6383"/>
                  <a:pt x="805" y="6496"/>
                  <a:pt x="665" y="6496"/>
                </a:cubicBezTo>
                <a:close/>
                <a:moveTo>
                  <a:pt x="665" y="5100"/>
                </a:moveTo>
                <a:lnTo>
                  <a:pt x="665" y="5100"/>
                </a:lnTo>
                <a:cubicBezTo>
                  <a:pt x="524" y="5100"/>
                  <a:pt x="409" y="4986"/>
                  <a:pt x="409" y="4845"/>
                </a:cubicBezTo>
                <a:lnTo>
                  <a:pt x="409" y="4845"/>
                </a:lnTo>
                <a:cubicBezTo>
                  <a:pt x="409" y="4705"/>
                  <a:pt x="524" y="4591"/>
                  <a:pt x="665" y="4591"/>
                </a:cubicBezTo>
                <a:lnTo>
                  <a:pt x="665" y="4591"/>
                </a:lnTo>
                <a:cubicBezTo>
                  <a:pt x="805" y="4591"/>
                  <a:pt x="919" y="4705"/>
                  <a:pt x="919" y="4845"/>
                </a:cubicBezTo>
                <a:lnTo>
                  <a:pt x="919" y="4845"/>
                </a:lnTo>
                <a:cubicBezTo>
                  <a:pt x="919" y="4986"/>
                  <a:pt x="805" y="5100"/>
                  <a:pt x="665" y="5100"/>
                </a:cubicBezTo>
                <a:close/>
                <a:moveTo>
                  <a:pt x="665" y="3703"/>
                </a:moveTo>
                <a:lnTo>
                  <a:pt x="665" y="3703"/>
                </a:lnTo>
                <a:cubicBezTo>
                  <a:pt x="524" y="3703"/>
                  <a:pt x="409" y="3589"/>
                  <a:pt x="409" y="3449"/>
                </a:cubicBezTo>
                <a:lnTo>
                  <a:pt x="409" y="3449"/>
                </a:lnTo>
                <a:cubicBezTo>
                  <a:pt x="409" y="3307"/>
                  <a:pt x="524" y="3193"/>
                  <a:pt x="665" y="3193"/>
                </a:cubicBezTo>
                <a:lnTo>
                  <a:pt x="665" y="3193"/>
                </a:lnTo>
                <a:cubicBezTo>
                  <a:pt x="805" y="3193"/>
                  <a:pt x="919" y="3307"/>
                  <a:pt x="919" y="3449"/>
                </a:cubicBezTo>
                <a:lnTo>
                  <a:pt x="919" y="3449"/>
                </a:lnTo>
                <a:cubicBezTo>
                  <a:pt x="919" y="3589"/>
                  <a:pt x="805" y="3703"/>
                  <a:pt x="665" y="3703"/>
                </a:cubicBezTo>
                <a:close/>
                <a:moveTo>
                  <a:pt x="665" y="2305"/>
                </a:moveTo>
                <a:lnTo>
                  <a:pt x="665" y="2305"/>
                </a:lnTo>
                <a:cubicBezTo>
                  <a:pt x="524" y="2305"/>
                  <a:pt x="409" y="2191"/>
                  <a:pt x="409" y="2051"/>
                </a:cubicBezTo>
                <a:lnTo>
                  <a:pt x="409" y="2051"/>
                </a:lnTo>
                <a:cubicBezTo>
                  <a:pt x="409" y="1910"/>
                  <a:pt x="524" y="1797"/>
                  <a:pt x="665" y="1797"/>
                </a:cubicBezTo>
                <a:lnTo>
                  <a:pt x="665" y="1797"/>
                </a:lnTo>
                <a:cubicBezTo>
                  <a:pt x="805" y="1797"/>
                  <a:pt x="919" y="1910"/>
                  <a:pt x="919" y="2051"/>
                </a:cubicBezTo>
                <a:lnTo>
                  <a:pt x="919" y="2051"/>
                </a:lnTo>
                <a:cubicBezTo>
                  <a:pt x="919" y="2191"/>
                  <a:pt x="805" y="2305"/>
                  <a:pt x="665" y="2305"/>
                </a:cubicBezTo>
                <a:close/>
                <a:moveTo>
                  <a:pt x="665" y="908"/>
                </a:moveTo>
                <a:lnTo>
                  <a:pt x="665" y="908"/>
                </a:lnTo>
                <a:cubicBezTo>
                  <a:pt x="524" y="908"/>
                  <a:pt x="409" y="795"/>
                  <a:pt x="409" y="654"/>
                </a:cubicBezTo>
                <a:lnTo>
                  <a:pt x="409" y="654"/>
                </a:lnTo>
                <a:cubicBezTo>
                  <a:pt x="409" y="514"/>
                  <a:pt x="524" y="399"/>
                  <a:pt x="665" y="399"/>
                </a:cubicBezTo>
                <a:lnTo>
                  <a:pt x="665" y="399"/>
                </a:lnTo>
                <a:cubicBezTo>
                  <a:pt x="805" y="399"/>
                  <a:pt x="919" y="514"/>
                  <a:pt x="919" y="654"/>
                </a:cubicBezTo>
                <a:lnTo>
                  <a:pt x="919" y="654"/>
                </a:lnTo>
                <a:cubicBezTo>
                  <a:pt x="919" y="795"/>
                  <a:pt x="805" y="908"/>
                  <a:pt x="665" y="90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302840" y="2079720"/>
            <a:ext cx="5067360" cy="1510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5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title"/>
          </p:nvPr>
        </p:nvSpPr>
        <p:spPr>
          <a:xfrm>
            <a:off x="1302840" y="1013040"/>
            <a:ext cx="1177920" cy="91548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6000" b="1" strike="noStrike" spc="-1">
                <a:solidFill>
                  <a:schemeClr val="dk1"/>
                </a:solidFill>
                <a:latin typeface="Golos Text"/>
                <a:ea typeface="Golos Text"/>
              </a:rPr>
              <a:t>xx%</a:t>
            </a:r>
            <a:endParaRPr lang="fr-FR" sz="6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265;p29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134" name="Google Shape;266;p29"/>
          <p:cNvGrpSpPr/>
          <p:nvPr/>
        </p:nvGrpSpPr>
        <p:grpSpPr>
          <a:xfrm>
            <a:off x="-1384920" y="-1653480"/>
            <a:ext cx="12123360" cy="8481960"/>
            <a:chOff x="-1384920" y="-1653480"/>
            <a:chExt cx="12123360" cy="8481960"/>
          </a:xfrm>
        </p:grpSpPr>
        <p:sp>
          <p:nvSpPr>
            <p:cNvPr id="135" name="Google Shape;267;p29"/>
            <p:cNvSpPr/>
            <p:nvPr/>
          </p:nvSpPr>
          <p:spPr>
            <a:xfrm rot="11702400" flipH="1">
              <a:off x="8048520" y="-1412280"/>
              <a:ext cx="2296800" cy="3328920"/>
            </a:xfrm>
            <a:custGeom>
              <a:avLst/>
              <a:gdLst>
                <a:gd name="textAreaLeft" fmla="*/ 360 w 2296800"/>
                <a:gd name="textAreaRight" fmla="*/ 2297520 w 2296800"/>
                <a:gd name="textAreaTop" fmla="*/ 0 h 3328920"/>
                <a:gd name="textAreaBottom" fmla="*/ 3329280 h 3328920"/>
              </a:gdLst>
              <a:ahLst/>
              <a:cxnLst/>
              <a:rect l="textAreaLeft" t="textAreaTop" r="textAreaRight" b="textAreaBottom"/>
              <a:pathLst>
                <a:path w="6383" h="9247">
                  <a:moveTo>
                    <a:pt x="3" y="5119"/>
                  </a:moveTo>
                  <a:lnTo>
                    <a:pt x="3" y="5119"/>
                  </a:lnTo>
                  <a:cubicBezTo>
                    <a:pt x="0" y="4662"/>
                    <a:pt x="86" y="4224"/>
                    <a:pt x="244" y="3802"/>
                  </a:cubicBezTo>
                  <a:lnTo>
                    <a:pt x="244" y="3802"/>
                  </a:lnTo>
                  <a:cubicBezTo>
                    <a:pt x="366" y="3474"/>
                    <a:pt x="526" y="3167"/>
                    <a:pt x="713" y="2871"/>
                  </a:cubicBezTo>
                  <a:lnTo>
                    <a:pt x="713" y="2871"/>
                  </a:lnTo>
                  <a:cubicBezTo>
                    <a:pt x="852" y="2656"/>
                    <a:pt x="1005" y="2455"/>
                    <a:pt x="1165" y="2257"/>
                  </a:cubicBezTo>
                  <a:lnTo>
                    <a:pt x="1165" y="2257"/>
                  </a:lnTo>
                  <a:cubicBezTo>
                    <a:pt x="1350" y="2031"/>
                    <a:pt x="1553" y="1822"/>
                    <a:pt x="1764" y="1621"/>
                  </a:cubicBezTo>
                  <a:lnTo>
                    <a:pt x="1764" y="1621"/>
                  </a:lnTo>
                  <a:cubicBezTo>
                    <a:pt x="2094" y="1312"/>
                    <a:pt x="2452" y="1032"/>
                    <a:pt x="2846" y="804"/>
                  </a:cubicBezTo>
                  <a:lnTo>
                    <a:pt x="2846" y="804"/>
                  </a:lnTo>
                  <a:cubicBezTo>
                    <a:pt x="3163" y="616"/>
                    <a:pt x="3500" y="461"/>
                    <a:pt x="3850" y="339"/>
                  </a:cubicBezTo>
                  <a:lnTo>
                    <a:pt x="3850" y="339"/>
                  </a:lnTo>
                  <a:cubicBezTo>
                    <a:pt x="4135" y="239"/>
                    <a:pt x="4429" y="163"/>
                    <a:pt x="4725" y="106"/>
                  </a:cubicBezTo>
                  <a:lnTo>
                    <a:pt x="4725" y="106"/>
                  </a:lnTo>
                  <a:cubicBezTo>
                    <a:pt x="4885" y="76"/>
                    <a:pt x="5048" y="54"/>
                    <a:pt x="5210" y="38"/>
                  </a:cubicBezTo>
                  <a:lnTo>
                    <a:pt x="5210" y="38"/>
                  </a:lnTo>
                  <a:cubicBezTo>
                    <a:pt x="5404" y="18"/>
                    <a:pt x="5599" y="8"/>
                    <a:pt x="5798" y="3"/>
                  </a:cubicBezTo>
                  <a:lnTo>
                    <a:pt x="5798" y="3"/>
                  </a:lnTo>
                  <a:cubicBezTo>
                    <a:pt x="5925" y="0"/>
                    <a:pt x="6056" y="8"/>
                    <a:pt x="6186" y="8"/>
                  </a:cubicBezTo>
                  <a:lnTo>
                    <a:pt x="6186" y="8"/>
                  </a:lnTo>
                  <a:cubicBezTo>
                    <a:pt x="6241" y="8"/>
                    <a:pt x="6297" y="8"/>
                    <a:pt x="6351" y="18"/>
                  </a:cubicBezTo>
                  <a:lnTo>
                    <a:pt x="6351" y="18"/>
                  </a:lnTo>
                  <a:cubicBezTo>
                    <a:pt x="6375" y="25"/>
                    <a:pt x="6382" y="35"/>
                    <a:pt x="6379" y="57"/>
                  </a:cubicBezTo>
                  <a:lnTo>
                    <a:pt x="6379" y="57"/>
                  </a:lnTo>
                  <a:cubicBezTo>
                    <a:pt x="6365" y="159"/>
                    <a:pt x="6363" y="261"/>
                    <a:pt x="6354" y="363"/>
                  </a:cubicBezTo>
                  <a:lnTo>
                    <a:pt x="6354" y="363"/>
                  </a:lnTo>
                  <a:cubicBezTo>
                    <a:pt x="6348" y="415"/>
                    <a:pt x="6351" y="470"/>
                    <a:pt x="6341" y="521"/>
                  </a:cubicBezTo>
                  <a:lnTo>
                    <a:pt x="6341" y="521"/>
                  </a:lnTo>
                  <a:cubicBezTo>
                    <a:pt x="6336" y="538"/>
                    <a:pt x="6329" y="543"/>
                    <a:pt x="6314" y="543"/>
                  </a:cubicBezTo>
                  <a:lnTo>
                    <a:pt x="6314" y="543"/>
                  </a:lnTo>
                  <a:cubicBezTo>
                    <a:pt x="6229" y="538"/>
                    <a:pt x="6142" y="535"/>
                    <a:pt x="6059" y="529"/>
                  </a:cubicBezTo>
                  <a:lnTo>
                    <a:pt x="6059" y="529"/>
                  </a:lnTo>
                  <a:cubicBezTo>
                    <a:pt x="6047" y="529"/>
                    <a:pt x="6039" y="526"/>
                    <a:pt x="6032" y="526"/>
                  </a:cubicBezTo>
                  <a:lnTo>
                    <a:pt x="6032" y="526"/>
                  </a:lnTo>
                  <a:cubicBezTo>
                    <a:pt x="5760" y="524"/>
                    <a:pt x="5494" y="538"/>
                    <a:pt x="5225" y="565"/>
                  </a:cubicBezTo>
                  <a:lnTo>
                    <a:pt x="5225" y="565"/>
                  </a:lnTo>
                  <a:cubicBezTo>
                    <a:pt x="4811" y="611"/>
                    <a:pt x="4412" y="701"/>
                    <a:pt x="4021" y="837"/>
                  </a:cubicBezTo>
                  <a:lnTo>
                    <a:pt x="4021" y="837"/>
                  </a:lnTo>
                  <a:cubicBezTo>
                    <a:pt x="3717" y="942"/>
                    <a:pt x="3424" y="1076"/>
                    <a:pt x="3145" y="1239"/>
                  </a:cubicBezTo>
                  <a:lnTo>
                    <a:pt x="3145" y="1239"/>
                  </a:lnTo>
                  <a:cubicBezTo>
                    <a:pt x="2929" y="1363"/>
                    <a:pt x="2727" y="1502"/>
                    <a:pt x="2530" y="1654"/>
                  </a:cubicBezTo>
                  <a:lnTo>
                    <a:pt x="2530" y="1654"/>
                  </a:lnTo>
                  <a:cubicBezTo>
                    <a:pt x="2422" y="1738"/>
                    <a:pt x="2319" y="1827"/>
                    <a:pt x="2218" y="1920"/>
                  </a:cubicBezTo>
                  <a:lnTo>
                    <a:pt x="2218" y="1920"/>
                  </a:lnTo>
                  <a:cubicBezTo>
                    <a:pt x="2112" y="2017"/>
                    <a:pt x="2007" y="2115"/>
                    <a:pt x="1909" y="2219"/>
                  </a:cubicBezTo>
                  <a:lnTo>
                    <a:pt x="1909" y="2219"/>
                  </a:lnTo>
                  <a:cubicBezTo>
                    <a:pt x="1591" y="2547"/>
                    <a:pt x="1306" y="2900"/>
                    <a:pt x="1073" y="3291"/>
                  </a:cubicBezTo>
                  <a:lnTo>
                    <a:pt x="1073" y="3291"/>
                  </a:lnTo>
                  <a:cubicBezTo>
                    <a:pt x="915" y="3554"/>
                    <a:pt x="784" y="3829"/>
                    <a:pt x="692" y="4120"/>
                  </a:cubicBezTo>
                  <a:lnTo>
                    <a:pt x="692" y="4120"/>
                  </a:lnTo>
                  <a:cubicBezTo>
                    <a:pt x="627" y="4312"/>
                    <a:pt x="581" y="4509"/>
                    <a:pt x="557" y="4711"/>
                  </a:cubicBezTo>
                  <a:lnTo>
                    <a:pt x="557" y="4711"/>
                  </a:lnTo>
                  <a:cubicBezTo>
                    <a:pt x="540" y="4827"/>
                    <a:pt x="535" y="4944"/>
                    <a:pt x="531" y="5061"/>
                  </a:cubicBezTo>
                  <a:lnTo>
                    <a:pt x="531" y="5061"/>
                  </a:lnTo>
                  <a:cubicBezTo>
                    <a:pt x="518" y="5491"/>
                    <a:pt x="606" y="5897"/>
                    <a:pt x="765" y="6294"/>
                  </a:cubicBezTo>
                  <a:lnTo>
                    <a:pt x="765" y="6294"/>
                  </a:lnTo>
                  <a:cubicBezTo>
                    <a:pt x="890" y="6603"/>
                    <a:pt x="1061" y="6885"/>
                    <a:pt x="1273" y="7150"/>
                  </a:cubicBezTo>
                  <a:lnTo>
                    <a:pt x="1273" y="7150"/>
                  </a:lnTo>
                  <a:cubicBezTo>
                    <a:pt x="1392" y="7301"/>
                    <a:pt x="1526" y="7440"/>
                    <a:pt x="1667" y="7573"/>
                  </a:cubicBezTo>
                  <a:lnTo>
                    <a:pt x="1667" y="7573"/>
                  </a:lnTo>
                  <a:cubicBezTo>
                    <a:pt x="1868" y="7760"/>
                    <a:pt x="2088" y="7921"/>
                    <a:pt x="2321" y="8064"/>
                  </a:cubicBezTo>
                  <a:lnTo>
                    <a:pt x="2321" y="8064"/>
                  </a:lnTo>
                  <a:cubicBezTo>
                    <a:pt x="2634" y="8254"/>
                    <a:pt x="2965" y="8402"/>
                    <a:pt x="3313" y="8510"/>
                  </a:cubicBezTo>
                  <a:lnTo>
                    <a:pt x="3313" y="8510"/>
                  </a:lnTo>
                  <a:cubicBezTo>
                    <a:pt x="3525" y="8575"/>
                    <a:pt x="3739" y="8624"/>
                    <a:pt x="3959" y="8660"/>
                  </a:cubicBezTo>
                  <a:lnTo>
                    <a:pt x="3959" y="8660"/>
                  </a:lnTo>
                  <a:cubicBezTo>
                    <a:pt x="4113" y="8682"/>
                    <a:pt x="4266" y="8700"/>
                    <a:pt x="4420" y="8709"/>
                  </a:cubicBezTo>
                  <a:lnTo>
                    <a:pt x="4420" y="8709"/>
                  </a:lnTo>
                  <a:cubicBezTo>
                    <a:pt x="4486" y="8714"/>
                    <a:pt x="4551" y="8714"/>
                    <a:pt x="4616" y="8714"/>
                  </a:cubicBezTo>
                  <a:lnTo>
                    <a:pt x="4616" y="8714"/>
                  </a:lnTo>
                  <a:cubicBezTo>
                    <a:pt x="4643" y="8716"/>
                    <a:pt x="4654" y="8721"/>
                    <a:pt x="4654" y="8752"/>
                  </a:cubicBezTo>
                  <a:lnTo>
                    <a:pt x="4654" y="8752"/>
                  </a:lnTo>
                  <a:cubicBezTo>
                    <a:pt x="4651" y="8904"/>
                    <a:pt x="4651" y="9056"/>
                    <a:pt x="4654" y="9208"/>
                  </a:cubicBezTo>
                  <a:lnTo>
                    <a:pt x="4654" y="9208"/>
                  </a:lnTo>
                  <a:cubicBezTo>
                    <a:pt x="4654" y="9235"/>
                    <a:pt x="4646" y="9246"/>
                    <a:pt x="4616" y="9246"/>
                  </a:cubicBezTo>
                  <a:lnTo>
                    <a:pt x="4616" y="9246"/>
                  </a:lnTo>
                  <a:cubicBezTo>
                    <a:pt x="4459" y="9241"/>
                    <a:pt x="4301" y="9229"/>
                    <a:pt x="4144" y="9213"/>
                  </a:cubicBezTo>
                  <a:lnTo>
                    <a:pt x="4144" y="9213"/>
                  </a:lnTo>
                  <a:cubicBezTo>
                    <a:pt x="3913" y="9192"/>
                    <a:pt x="3685" y="9151"/>
                    <a:pt x="3459" y="9096"/>
                  </a:cubicBezTo>
                  <a:lnTo>
                    <a:pt x="3459" y="9096"/>
                  </a:lnTo>
                  <a:cubicBezTo>
                    <a:pt x="3231" y="9042"/>
                    <a:pt x="3009" y="8969"/>
                    <a:pt x="2791" y="8882"/>
                  </a:cubicBezTo>
                  <a:lnTo>
                    <a:pt x="2791" y="8882"/>
                  </a:lnTo>
                  <a:cubicBezTo>
                    <a:pt x="2462" y="8752"/>
                    <a:pt x="2150" y="8592"/>
                    <a:pt x="1857" y="8393"/>
                  </a:cubicBezTo>
                  <a:lnTo>
                    <a:pt x="1857" y="8393"/>
                  </a:lnTo>
                  <a:cubicBezTo>
                    <a:pt x="1694" y="8281"/>
                    <a:pt x="1537" y="8162"/>
                    <a:pt x="1387" y="8030"/>
                  </a:cubicBezTo>
                  <a:lnTo>
                    <a:pt x="1387" y="8030"/>
                  </a:lnTo>
                  <a:cubicBezTo>
                    <a:pt x="1297" y="7948"/>
                    <a:pt x="1211" y="7869"/>
                    <a:pt x="1127" y="7782"/>
                  </a:cubicBezTo>
                  <a:lnTo>
                    <a:pt x="1127" y="7782"/>
                  </a:lnTo>
                  <a:cubicBezTo>
                    <a:pt x="978" y="7624"/>
                    <a:pt x="837" y="7459"/>
                    <a:pt x="711" y="7279"/>
                  </a:cubicBezTo>
                  <a:lnTo>
                    <a:pt x="711" y="7279"/>
                  </a:lnTo>
                  <a:cubicBezTo>
                    <a:pt x="584" y="7098"/>
                    <a:pt x="467" y="6907"/>
                    <a:pt x="372" y="6704"/>
                  </a:cubicBezTo>
                  <a:lnTo>
                    <a:pt x="372" y="6704"/>
                  </a:lnTo>
                  <a:cubicBezTo>
                    <a:pt x="234" y="6422"/>
                    <a:pt x="132" y="6126"/>
                    <a:pt x="71" y="5817"/>
                  </a:cubicBezTo>
                  <a:lnTo>
                    <a:pt x="71" y="5817"/>
                  </a:lnTo>
                  <a:cubicBezTo>
                    <a:pt x="40" y="5661"/>
                    <a:pt x="18" y="5506"/>
                    <a:pt x="10" y="5352"/>
                  </a:cubicBezTo>
                  <a:lnTo>
                    <a:pt x="10" y="5352"/>
                  </a:lnTo>
                  <a:cubicBezTo>
                    <a:pt x="5" y="5273"/>
                    <a:pt x="8" y="5194"/>
                    <a:pt x="3" y="5119"/>
                  </a:cubicBezTo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36" name="Google Shape;268;p29"/>
            <p:cNvSpPr/>
            <p:nvPr/>
          </p:nvSpPr>
          <p:spPr>
            <a:xfrm rot="19723800" flipH="1">
              <a:off x="-687960" y="3145320"/>
              <a:ext cx="2296800" cy="3328560"/>
            </a:xfrm>
            <a:custGeom>
              <a:avLst/>
              <a:gdLst>
                <a:gd name="textAreaLeft" fmla="*/ 360 w 2296800"/>
                <a:gd name="textAreaRight" fmla="*/ 2297520 w 2296800"/>
                <a:gd name="textAreaTop" fmla="*/ 0 h 3328560"/>
                <a:gd name="textAreaBottom" fmla="*/ 3328920 h 3328560"/>
              </a:gdLst>
              <a:ahLst/>
              <a:cxnLst/>
              <a:rect l="textAreaLeft" t="textAreaTop" r="textAreaRight" b="textAreaBottom"/>
              <a:pathLst>
                <a:path w="6383" h="9247">
                  <a:moveTo>
                    <a:pt x="3" y="5119"/>
                  </a:moveTo>
                  <a:lnTo>
                    <a:pt x="3" y="5119"/>
                  </a:lnTo>
                  <a:cubicBezTo>
                    <a:pt x="0" y="4662"/>
                    <a:pt x="86" y="4224"/>
                    <a:pt x="244" y="3802"/>
                  </a:cubicBezTo>
                  <a:lnTo>
                    <a:pt x="244" y="3802"/>
                  </a:lnTo>
                  <a:cubicBezTo>
                    <a:pt x="366" y="3474"/>
                    <a:pt x="526" y="3167"/>
                    <a:pt x="713" y="2871"/>
                  </a:cubicBezTo>
                  <a:lnTo>
                    <a:pt x="713" y="2871"/>
                  </a:lnTo>
                  <a:cubicBezTo>
                    <a:pt x="852" y="2656"/>
                    <a:pt x="1005" y="2455"/>
                    <a:pt x="1165" y="2257"/>
                  </a:cubicBezTo>
                  <a:lnTo>
                    <a:pt x="1165" y="2257"/>
                  </a:lnTo>
                  <a:cubicBezTo>
                    <a:pt x="1350" y="2031"/>
                    <a:pt x="1553" y="1822"/>
                    <a:pt x="1764" y="1621"/>
                  </a:cubicBezTo>
                  <a:lnTo>
                    <a:pt x="1764" y="1621"/>
                  </a:lnTo>
                  <a:cubicBezTo>
                    <a:pt x="2094" y="1312"/>
                    <a:pt x="2452" y="1032"/>
                    <a:pt x="2846" y="804"/>
                  </a:cubicBezTo>
                  <a:lnTo>
                    <a:pt x="2846" y="804"/>
                  </a:lnTo>
                  <a:cubicBezTo>
                    <a:pt x="3163" y="616"/>
                    <a:pt x="3500" y="461"/>
                    <a:pt x="3850" y="339"/>
                  </a:cubicBezTo>
                  <a:lnTo>
                    <a:pt x="3850" y="339"/>
                  </a:lnTo>
                  <a:cubicBezTo>
                    <a:pt x="4135" y="239"/>
                    <a:pt x="4429" y="163"/>
                    <a:pt x="4725" y="106"/>
                  </a:cubicBezTo>
                  <a:lnTo>
                    <a:pt x="4725" y="106"/>
                  </a:lnTo>
                  <a:cubicBezTo>
                    <a:pt x="4885" y="76"/>
                    <a:pt x="5048" y="54"/>
                    <a:pt x="5210" y="38"/>
                  </a:cubicBezTo>
                  <a:lnTo>
                    <a:pt x="5210" y="38"/>
                  </a:lnTo>
                  <a:cubicBezTo>
                    <a:pt x="5404" y="18"/>
                    <a:pt x="5599" y="8"/>
                    <a:pt x="5798" y="3"/>
                  </a:cubicBezTo>
                  <a:lnTo>
                    <a:pt x="5798" y="3"/>
                  </a:lnTo>
                  <a:cubicBezTo>
                    <a:pt x="5925" y="0"/>
                    <a:pt x="6056" y="8"/>
                    <a:pt x="6186" y="8"/>
                  </a:cubicBezTo>
                  <a:lnTo>
                    <a:pt x="6186" y="8"/>
                  </a:lnTo>
                  <a:cubicBezTo>
                    <a:pt x="6241" y="8"/>
                    <a:pt x="6297" y="8"/>
                    <a:pt x="6351" y="18"/>
                  </a:cubicBezTo>
                  <a:lnTo>
                    <a:pt x="6351" y="18"/>
                  </a:lnTo>
                  <a:cubicBezTo>
                    <a:pt x="6375" y="25"/>
                    <a:pt x="6382" y="35"/>
                    <a:pt x="6379" y="57"/>
                  </a:cubicBezTo>
                  <a:lnTo>
                    <a:pt x="6379" y="57"/>
                  </a:lnTo>
                  <a:cubicBezTo>
                    <a:pt x="6365" y="159"/>
                    <a:pt x="6363" y="261"/>
                    <a:pt x="6354" y="363"/>
                  </a:cubicBezTo>
                  <a:lnTo>
                    <a:pt x="6354" y="363"/>
                  </a:lnTo>
                  <a:cubicBezTo>
                    <a:pt x="6348" y="415"/>
                    <a:pt x="6351" y="470"/>
                    <a:pt x="6341" y="521"/>
                  </a:cubicBezTo>
                  <a:lnTo>
                    <a:pt x="6341" y="521"/>
                  </a:lnTo>
                  <a:cubicBezTo>
                    <a:pt x="6336" y="538"/>
                    <a:pt x="6329" y="543"/>
                    <a:pt x="6314" y="543"/>
                  </a:cubicBezTo>
                  <a:lnTo>
                    <a:pt x="6314" y="543"/>
                  </a:lnTo>
                  <a:cubicBezTo>
                    <a:pt x="6229" y="538"/>
                    <a:pt x="6142" y="535"/>
                    <a:pt x="6059" y="529"/>
                  </a:cubicBezTo>
                  <a:lnTo>
                    <a:pt x="6059" y="529"/>
                  </a:lnTo>
                  <a:cubicBezTo>
                    <a:pt x="6047" y="529"/>
                    <a:pt x="6039" y="526"/>
                    <a:pt x="6032" y="526"/>
                  </a:cubicBezTo>
                  <a:lnTo>
                    <a:pt x="6032" y="526"/>
                  </a:lnTo>
                  <a:cubicBezTo>
                    <a:pt x="5760" y="524"/>
                    <a:pt x="5494" y="538"/>
                    <a:pt x="5225" y="565"/>
                  </a:cubicBezTo>
                  <a:lnTo>
                    <a:pt x="5225" y="565"/>
                  </a:lnTo>
                  <a:cubicBezTo>
                    <a:pt x="4811" y="611"/>
                    <a:pt x="4412" y="701"/>
                    <a:pt x="4021" y="837"/>
                  </a:cubicBezTo>
                  <a:lnTo>
                    <a:pt x="4021" y="837"/>
                  </a:lnTo>
                  <a:cubicBezTo>
                    <a:pt x="3717" y="942"/>
                    <a:pt x="3424" y="1076"/>
                    <a:pt x="3145" y="1239"/>
                  </a:cubicBezTo>
                  <a:lnTo>
                    <a:pt x="3145" y="1239"/>
                  </a:lnTo>
                  <a:cubicBezTo>
                    <a:pt x="2929" y="1363"/>
                    <a:pt x="2727" y="1502"/>
                    <a:pt x="2530" y="1654"/>
                  </a:cubicBezTo>
                  <a:lnTo>
                    <a:pt x="2530" y="1654"/>
                  </a:lnTo>
                  <a:cubicBezTo>
                    <a:pt x="2422" y="1738"/>
                    <a:pt x="2319" y="1827"/>
                    <a:pt x="2218" y="1920"/>
                  </a:cubicBezTo>
                  <a:lnTo>
                    <a:pt x="2218" y="1920"/>
                  </a:lnTo>
                  <a:cubicBezTo>
                    <a:pt x="2112" y="2017"/>
                    <a:pt x="2007" y="2115"/>
                    <a:pt x="1909" y="2219"/>
                  </a:cubicBezTo>
                  <a:lnTo>
                    <a:pt x="1909" y="2219"/>
                  </a:lnTo>
                  <a:cubicBezTo>
                    <a:pt x="1591" y="2547"/>
                    <a:pt x="1306" y="2900"/>
                    <a:pt x="1073" y="3291"/>
                  </a:cubicBezTo>
                  <a:lnTo>
                    <a:pt x="1073" y="3291"/>
                  </a:lnTo>
                  <a:cubicBezTo>
                    <a:pt x="915" y="3554"/>
                    <a:pt x="784" y="3829"/>
                    <a:pt x="692" y="4120"/>
                  </a:cubicBezTo>
                  <a:lnTo>
                    <a:pt x="692" y="4120"/>
                  </a:lnTo>
                  <a:cubicBezTo>
                    <a:pt x="627" y="4312"/>
                    <a:pt x="581" y="4509"/>
                    <a:pt x="557" y="4711"/>
                  </a:cubicBezTo>
                  <a:lnTo>
                    <a:pt x="557" y="4711"/>
                  </a:lnTo>
                  <a:cubicBezTo>
                    <a:pt x="540" y="4827"/>
                    <a:pt x="535" y="4944"/>
                    <a:pt x="531" y="5061"/>
                  </a:cubicBezTo>
                  <a:lnTo>
                    <a:pt x="531" y="5061"/>
                  </a:lnTo>
                  <a:cubicBezTo>
                    <a:pt x="518" y="5491"/>
                    <a:pt x="606" y="5897"/>
                    <a:pt x="765" y="6294"/>
                  </a:cubicBezTo>
                  <a:lnTo>
                    <a:pt x="765" y="6294"/>
                  </a:lnTo>
                  <a:cubicBezTo>
                    <a:pt x="890" y="6603"/>
                    <a:pt x="1061" y="6885"/>
                    <a:pt x="1273" y="7150"/>
                  </a:cubicBezTo>
                  <a:lnTo>
                    <a:pt x="1273" y="7150"/>
                  </a:lnTo>
                  <a:cubicBezTo>
                    <a:pt x="1392" y="7301"/>
                    <a:pt x="1526" y="7440"/>
                    <a:pt x="1667" y="7573"/>
                  </a:cubicBezTo>
                  <a:lnTo>
                    <a:pt x="1667" y="7573"/>
                  </a:lnTo>
                  <a:cubicBezTo>
                    <a:pt x="1868" y="7760"/>
                    <a:pt x="2088" y="7921"/>
                    <a:pt x="2321" y="8064"/>
                  </a:cubicBezTo>
                  <a:lnTo>
                    <a:pt x="2321" y="8064"/>
                  </a:lnTo>
                  <a:cubicBezTo>
                    <a:pt x="2634" y="8254"/>
                    <a:pt x="2965" y="8402"/>
                    <a:pt x="3313" y="8510"/>
                  </a:cubicBezTo>
                  <a:lnTo>
                    <a:pt x="3313" y="8510"/>
                  </a:lnTo>
                  <a:cubicBezTo>
                    <a:pt x="3525" y="8575"/>
                    <a:pt x="3739" y="8624"/>
                    <a:pt x="3959" y="8660"/>
                  </a:cubicBezTo>
                  <a:lnTo>
                    <a:pt x="3959" y="8660"/>
                  </a:lnTo>
                  <a:cubicBezTo>
                    <a:pt x="4113" y="8682"/>
                    <a:pt x="4266" y="8700"/>
                    <a:pt x="4420" y="8709"/>
                  </a:cubicBezTo>
                  <a:lnTo>
                    <a:pt x="4420" y="8709"/>
                  </a:lnTo>
                  <a:cubicBezTo>
                    <a:pt x="4486" y="8714"/>
                    <a:pt x="4551" y="8714"/>
                    <a:pt x="4616" y="8714"/>
                  </a:cubicBezTo>
                  <a:lnTo>
                    <a:pt x="4616" y="8714"/>
                  </a:lnTo>
                  <a:cubicBezTo>
                    <a:pt x="4643" y="8716"/>
                    <a:pt x="4654" y="8721"/>
                    <a:pt x="4654" y="8752"/>
                  </a:cubicBezTo>
                  <a:lnTo>
                    <a:pt x="4654" y="8752"/>
                  </a:lnTo>
                  <a:cubicBezTo>
                    <a:pt x="4651" y="8904"/>
                    <a:pt x="4651" y="9056"/>
                    <a:pt x="4654" y="9208"/>
                  </a:cubicBezTo>
                  <a:lnTo>
                    <a:pt x="4654" y="9208"/>
                  </a:lnTo>
                  <a:cubicBezTo>
                    <a:pt x="4654" y="9235"/>
                    <a:pt x="4646" y="9246"/>
                    <a:pt x="4616" y="9246"/>
                  </a:cubicBezTo>
                  <a:lnTo>
                    <a:pt x="4616" y="9246"/>
                  </a:lnTo>
                  <a:cubicBezTo>
                    <a:pt x="4459" y="9241"/>
                    <a:pt x="4301" y="9229"/>
                    <a:pt x="4144" y="9213"/>
                  </a:cubicBezTo>
                  <a:lnTo>
                    <a:pt x="4144" y="9213"/>
                  </a:lnTo>
                  <a:cubicBezTo>
                    <a:pt x="3913" y="9192"/>
                    <a:pt x="3685" y="9151"/>
                    <a:pt x="3459" y="9096"/>
                  </a:cubicBezTo>
                  <a:lnTo>
                    <a:pt x="3459" y="9096"/>
                  </a:lnTo>
                  <a:cubicBezTo>
                    <a:pt x="3231" y="9042"/>
                    <a:pt x="3009" y="8969"/>
                    <a:pt x="2791" y="8882"/>
                  </a:cubicBezTo>
                  <a:lnTo>
                    <a:pt x="2791" y="8882"/>
                  </a:lnTo>
                  <a:cubicBezTo>
                    <a:pt x="2462" y="8752"/>
                    <a:pt x="2150" y="8592"/>
                    <a:pt x="1857" y="8393"/>
                  </a:cubicBezTo>
                  <a:lnTo>
                    <a:pt x="1857" y="8393"/>
                  </a:lnTo>
                  <a:cubicBezTo>
                    <a:pt x="1694" y="8281"/>
                    <a:pt x="1537" y="8162"/>
                    <a:pt x="1387" y="8030"/>
                  </a:cubicBezTo>
                  <a:lnTo>
                    <a:pt x="1387" y="8030"/>
                  </a:lnTo>
                  <a:cubicBezTo>
                    <a:pt x="1297" y="7948"/>
                    <a:pt x="1211" y="7869"/>
                    <a:pt x="1127" y="7782"/>
                  </a:cubicBezTo>
                  <a:lnTo>
                    <a:pt x="1127" y="7782"/>
                  </a:lnTo>
                  <a:cubicBezTo>
                    <a:pt x="978" y="7624"/>
                    <a:pt x="837" y="7459"/>
                    <a:pt x="711" y="7279"/>
                  </a:cubicBezTo>
                  <a:lnTo>
                    <a:pt x="711" y="7279"/>
                  </a:lnTo>
                  <a:cubicBezTo>
                    <a:pt x="584" y="7098"/>
                    <a:pt x="467" y="6907"/>
                    <a:pt x="372" y="6704"/>
                  </a:cubicBezTo>
                  <a:lnTo>
                    <a:pt x="372" y="6704"/>
                  </a:lnTo>
                  <a:cubicBezTo>
                    <a:pt x="234" y="6422"/>
                    <a:pt x="132" y="6126"/>
                    <a:pt x="71" y="5817"/>
                  </a:cubicBezTo>
                  <a:lnTo>
                    <a:pt x="71" y="5817"/>
                  </a:lnTo>
                  <a:cubicBezTo>
                    <a:pt x="40" y="5661"/>
                    <a:pt x="18" y="5506"/>
                    <a:pt x="10" y="5352"/>
                  </a:cubicBezTo>
                  <a:lnTo>
                    <a:pt x="10" y="5352"/>
                  </a:lnTo>
                  <a:cubicBezTo>
                    <a:pt x="5" y="5273"/>
                    <a:pt x="8" y="5194"/>
                    <a:pt x="3" y="5119"/>
                  </a:cubicBezTo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sp>
        <p:nvSpPr>
          <p:cNvPr id="137" name="Google Shape;269;p29"/>
          <p:cNvSpPr/>
          <p:nvPr/>
        </p:nvSpPr>
        <p:spPr>
          <a:xfrm>
            <a:off x="713520" y="522000"/>
            <a:ext cx="7717320" cy="4091040"/>
          </a:xfrm>
          <a:custGeom>
            <a:avLst/>
            <a:gdLst>
              <a:gd name="textAreaLeft" fmla="*/ 0 w 7717320"/>
              <a:gd name="textAreaRight" fmla="*/ 7717680 w 7717320"/>
              <a:gd name="textAreaTop" fmla="*/ 0 h 4091040"/>
              <a:gd name="textAreaBottom" fmla="*/ 4091400 h 4091040"/>
            </a:gdLst>
            <a:ahLst/>
            <a:cxnLst/>
            <a:rect l="textAreaLeft" t="textAreaTop" r="textAreaRight" b="textAreaBottom"/>
            <a:pathLst>
              <a:path w="23547" h="12485">
                <a:moveTo>
                  <a:pt x="22871" y="0"/>
                </a:moveTo>
                <a:lnTo>
                  <a:pt x="0" y="0"/>
                </a:lnTo>
                <a:lnTo>
                  <a:pt x="0" y="12484"/>
                </a:lnTo>
                <a:lnTo>
                  <a:pt x="22871" y="12484"/>
                </a:lnTo>
                <a:lnTo>
                  <a:pt x="22871" y="12484"/>
                </a:lnTo>
                <a:cubicBezTo>
                  <a:pt x="23244" y="12484"/>
                  <a:pt x="23546" y="12182"/>
                  <a:pt x="23546" y="11809"/>
                </a:cubicBezTo>
                <a:lnTo>
                  <a:pt x="23546" y="676"/>
                </a:lnTo>
                <a:lnTo>
                  <a:pt x="23546" y="676"/>
                </a:lnTo>
                <a:cubicBezTo>
                  <a:pt x="23546" y="302"/>
                  <a:pt x="23244" y="0"/>
                  <a:pt x="22871" y="0"/>
                </a:cubicBezTo>
                <a:close/>
                <a:moveTo>
                  <a:pt x="665" y="12085"/>
                </a:moveTo>
                <a:lnTo>
                  <a:pt x="665" y="12085"/>
                </a:lnTo>
                <a:cubicBezTo>
                  <a:pt x="524" y="12085"/>
                  <a:pt x="409" y="11971"/>
                  <a:pt x="409" y="11831"/>
                </a:cubicBezTo>
                <a:lnTo>
                  <a:pt x="409" y="11831"/>
                </a:lnTo>
                <a:cubicBezTo>
                  <a:pt x="409" y="11690"/>
                  <a:pt x="524" y="11577"/>
                  <a:pt x="665" y="11577"/>
                </a:cubicBezTo>
                <a:lnTo>
                  <a:pt x="665" y="11577"/>
                </a:lnTo>
                <a:cubicBezTo>
                  <a:pt x="805" y="11577"/>
                  <a:pt x="919" y="11690"/>
                  <a:pt x="919" y="11831"/>
                </a:cubicBezTo>
                <a:lnTo>
                  <a:pt x="919" y="11831"/>
                </a:lnTo>
                <a:cubicBezTo>
                  <a:pt x="919" y="11971"/>
                  <a:pt x="805" y="12085"/>
                  <a:pt x="665" y="12085"/>
                </a:cubicBezTo>
                <a:close/>
                <a:moveTo>
                  <a:pt x="665" y="10687"/>
                </a:moveTo>
                <a:lnTo>
                  <a:pt x="665" y="10687"/>
                </a:lnTo>
                <a:cubicBezTo>
                  <a:pt x="524" y="10687"/>
                  <a:pt x="409" y="10575"/>
                  <a:pt x="409" y="10433"/>
                </a:cubicBezTo>
                <a:lnTo>
                  <a:pt x="409" y="10433"/>
                </a:lnTo>
                <a:cubicBezTo>
                  <a:pt x="409" y="10293"/>
                  <a:pt x="524" y="10179"/>
                  <a:pt x="665" y="10179"/>
                </a:cubicBezTo>
                <a:lnTo>
                  <a:pt x="665" y="10179"/>
                </a:lnTo>
                <a:cubicBezTo>
                  <a:pt x="805" y="10179"/>
                  <a:pt x="919" y="10293"/>
                  <a:pt x="919" y="10433"/>
                </a:cubicBezTo>
                <a:lnTo>
                  <a:pt x="919" y="10433"/>
                </a:lnTo>
                <a:cubicBezTo>
                  <a:pt x="919" y="10575"/>
                  <a:pt x="805" y="10687"/>
                  <a:pt x="665" y="10687"/>
                </a:cubicBezTo>
                <a:close/>
                <a:moveTo>
                  <a:pt x="665" y="9291"/>
                </a:moveTo>
                <a:lnTo>
                  <a:pt x="665" y="9291"/>
                </a:lnTo>
                <a:cubicBezTo>
                  <a:pt x="524" y="9291"/>
                  <a:pt x="409" y="9177"/>
                  <a:pt x="409" y="9036"/>
                </a:cubicBezTo>
                <a:lnTo>
                  <a:pt x="409" y="9036"/>
                </a:lnTo>
                <a:cubicBezTo>
                  <a:pt x="409" y="8896"/>
                  <a:pt x="524" y="8782"/>
                  <a:pt x="665" y="8782"/>
                </a:cubicBezTo>
                <a:lnTo>
                  <a:pt x="665" y="8782"/>
                </a:lnTo>
                <a:cubicBezTo>
                  <a:pt x="805" y="8782"/>
                  <a:pt x="919" y="8896"/>
                  <a:pt x="919" y="9036"/>
                </a:cubicBezTo>
                <a:lnTo>
                  <a:pt x="919" y="9036"/>
                </a:lnTo>
                <a:cubicBezTo>
                  <a:pt x="919" y="9177"/>
                  <a:pt x="805" y="9291"/>
                  <a:pt x="665" y="9291"/>
                </a:cubicBezTo>
                <a:close/>
                <a:moveTo>
                  <a:pt x="665" y="7894"/>
                </a:moveTo>
                <a:lnTo>
                  <a:pt x="665" y="7894"/>
                </a:lnTo>
                <a:cubicBezTo>
                  <a:pt x="524" y="7894"/>
                  <a:pt x="409" y="7779"/>
                  <a:pt x="409" y="7639"/>
                </a:cubicBezTo>
                <a:lnTo>
                  <a:pt x="409" y="7639"/>
                </a:lnTo>
                <a:cubicBezTo>
                  <a:pt x="409" y="7498"/>
                  <a:pt x="524" y="7384"/>
                  <a:pt x="665" y="7384"/>
                </a:cubicBezTo>
                <a:lnTo>
                  <a:pt x="665" y="7384"/>
                </a:lnTo>
                <a:cubicBezTo>
                  <a:pt x="805" y="7384"/>
                  <a:pt x="919" y="7498"/>
                  <a:pt x="919" y="7639"/>
                </a:cubicBezTo>
                <a:lnTo>
                  <a:pt x="919" y="7639"/>
                </a:lnTo>
                <a:cubicBezTo>
                  <a:pt x="919" y="7779"/>
                  <a:pt x="805" y="7894"/>
                  <a:pt x="665" y="7894"/>
                </a:cubicBezTo>
                <a:close/>
                <a:moveTo>
                  <a:pt x="665" y="6496"/>
                </a:moveTo>
                <a:lnTo>
                  <a:pt x="665" y="6496"/>
                </a:lnTo>
                <a:cubicBezTo>
                  <a:pt x="524" y="6496"/>
                  <a:pt x="409" y="6383"/>
                  <a:pt x="409" y="6243"/>
                </a:cubicBezTo>
                <a:lnTo>
                  <a:pt x="409" y="6243"/>
                </a:lnTo>
                <a:cubicBezTo>
                  <a:pt x="409" y="6101"/>
                  <a:pt x="524" y="5988"/>
                  <a:pt x="665" y="5988"/>
                </a:cubicBezTo>
                <a:lnTo>
                  <a:pt x="665" y="5988"/>
                </a:lnTo>
                <a:cubicBezTo>
                  <a:pt x="805" y="5988"/>
                  <a:pt x="919" y="6101"/>
                  <a:pt x="919" y="6243"/>
                </a:cubicBezTo>
                <a:lnTo>
                  <a:pt x="919" y="6243"/>
                </a:lnTo>
                <a:cubicBezTo>
                  <a:pt x="919" y="6383"/>
                  <a:pt x="805" y="6496"/>
                  <a:pt x="665" y="6496"/>
                </a:cubicBezTo>
                <a:close/>
                <a:moveTo>
                  <a:pt x="665" y="5100"/>
                </a:moveTo>
                <a:lnTo>
                  <a:pt x="665" y="5100"/>
                </a:lnTo>
                <a:cubicBezTo>
                  <a:pt x="524" y="5100"/>
                  <a:pt x="409" y="4986"/>
                  <a:pt x="409" y="4845"/>
                </a:cubicBezTo>
                <a:lnTo>
                  <a:pt x="409" y="4845"/>
                </a:lnTo>
                <a:cubicBezTo>
                  <a:pt x="409" y="4705"/>
                  <a:pt x="524" y="4591"/>
                  <a:pt x="665" y="4591"/>
                </a:cubicBezTo>
                <a:lnTo>
                  <a:pt x="665" y="4591"/>
                </a:lnTo>
                <a:cubicBezTo>
                  <a:pt x="805" y="4591"/>
                  <a:pt x="919" y="4705"/>
                  <a:pt x="919" y="4845"/>
                </a:cubicBezTo>
                <a:lnTo>
                  <a:pt x="919" y="4845"/>
                </a:lnTo>
                <a:cubicBezTo>
                  <a:pt x="919" y="4986"/>
                  <a:pt x="805" y="5100"/>
                  <a:pt x="665" y="5100"/>
                </a:cubicBezTo>
                <a:close/>
                <a:moveTo>
                  <a:pt x="665" y="3703"/>
                </a:moveTo>
                <a:lnTo>
                  <a:pt x="665" y="3703"/>
                </a:lnTo>
                <a:cubicBezTo>
                  <a:pt x="524" y="3703"/>
                  <a:pt x="409" y="3589"/>
                  <a:pt x="409" y="3449"/>
                </a:cubicBezTo>
                <a:lnTo>
                  <a:pt x="409" y="3449"/>
                </a:lnTo>
                <a:cubicBezTo>
                  <a:pt x="409" y="3307"/>
                  <a:pt x="524" y="3193"/>
                  <a:pt x="665" y="3193"/>
                </a:cubicBezTo>
                <a:lnTo>
                  <a:pt x="665" y="3193"/>
                </a:lnTo>
                <a:cubicBezTo>
                  <a:pt x="805" y="3193"/>
                  <a:pt x="919" y="3307"/>
                  <a:pt x="919" y="3449"/>
                </a:cubicBezTo>
                <a:lnTo>
                  <a:pt x="919" y="3449"/>
                </a:lnTo>
                <a:cubicBezTo>
                  <a:pt x="919" y="3589"/>
                  <a:pt x="805" y="3703"/>
                  <a:pt x="665" y="3703"/>
                </a:cubicBezTo>
                <a:close/>
                <a:moveTo>
                  <a:pt x="665" y="2305"/>
                </a:moveTo>
                <a:lnTo>
                  <a:pt x="665" y="2305"/>
                </a:lnTo>
                <a:cubicBezTo>
                  <a:pt x="524" y="2305"/>
                  <a:pt x="409" y="2191"/>
                  <a:pt x="409" y="2051"/>
                </a:cubicBezTo>
                <a:lnTo>
                  <a:pt x="409" y="2051"/>
                </a:lnTo>
                <a:cubicBezTo>
                  <a:pt x="409" y="1910"/>
                  <a:pt x="524" y="1797"/>
                  <a:pt x="665" y="1797"/>
                </a:cubicBezTo>
                <a:lnTo>
                  <a:pt x="665" y="1797"/>
                </a:lnTo>
                <a:cubicBezTo>
                  <a:pt x="805" y="1797"/>
                  <a:pt x="919" y="1910"/>
                  <a:pt x="919" y="2051"/>
                </a:cubicBezTo>
                <a:lnTo>
                  <a:pt x="919" y="2051"/>
                </a:lnTo>
                <a:cubicBezTo>
                  <a:pt x="919" y="2191"/>
                  <a:pt x="805" y="2305"/>
                  <a:pt x="665" y="2305"/>
                </a:cubicBezTo>
                <a:close/>
                <a:moveTo>
                  <a:pt x="665" y="908"/>
                </a:moveTo>
                <a:lnTo>
                  <a:pt x="665" y="908"/>
                </a:lnTo>
                <a:cubicBezTo>
                  <a:pt x="524" y="908"/>
                  <a:pt x="409" y="795"/>
                  <a:pt x="409" y="654"/>
                </a:cubicBezTo>
                <a:lnTo>
                  <a:pt x="409" y="654"/>
                </a:lnTo>
                <a:cubicBezTo>
                  <a:pt x="409" y="514"/>
                  <a:pt x="524" y="399"/>
                  <a:pt x="665" y="399"/>
                </a:cubicBezTo>
                <a:lnTo>
                  <a:pt x="665" y="399"/>
                </a:lnTo>
                <a:cubicBezTo>
                  <a:pt x="805" y="399"/>
                  <a:pt x="919" y="514"/>
                  <a:pt x="919" y="654"/>
                </a:cubicBezTo>
                <a:lnTo>
                  <a:pt x="919" y="654"/>
                </a:lnTo>
                <a:cubicBezTo>
                  <a:pt x="919" y="795"/>
                  <a:pt x="805" y="908"/>
                  <a:pt x="665" y="90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563840" y="753840"/>
            <a:ext cx="4447800" cy="1058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6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39" name="Google Shape;272;p29"/>
          <p:cNvSpPr/>
          <p:nvPr/>
        </p:nvSpPr>
        <p:spPr>
          <a:xfrm>
            <a:off x="1527480" y="3611880"/>
            <a:ext cx="4945320" cy="55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noAutofit/>
          </a:bodyPr>
          <a:lstStyle/>
          <a:p>
            <a:pPr defTabSz="914400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en" sz="1000" b="1" strike="noStrike" spc="-1">
                <a:solidFill>
                  <a:schemeClr val="dk1"/>
                </a:solidFill>
                <a:latin typeface="Manrope"/>
                <a:ea typeface="Manrope"/>
              </a:rPr>
              <a:t>CREDITS:</a:t>
            </a:r>
            <a:r>
              <a:rPr lang="en" sz="1000" b="0" strike="noStrike" spc="-1">
                <a:solidFill>
                  <a:schemeClr val="dk1"/>
                </a:solidFill>
                <a:latin typeface="Manrope"/>
                <a:ea typeface="Manrope"/>
              </a:rPr>
              <a:t> This presentation template was created by </a:t>
            </a:r>
            <a:r>
              <a:rPr lang="en" sz="1000" b="1" u="sng" strike="noStrike" spc="-1">
                <a:solidFill>
                  <a:schemeClr val="dk1"/>
                </a:solidFill>
                <a:uFillTx/>
                <a:latin typeface="Manrope"/>
                <a:ea typeface="Manrope"/>
                <a:hlinkClick r:id="rId4"/>
              </a:rPr>
              <a:t>Slidesgo</a:t>
            </a:r>
            <a:r>
              <a:rPr lang="en" sz="1000" b="0" strike="noStrike" spc="-1">
                <a:solidFill>
                  <a:schemeClr val="dk1"/>
                </a:solidFill>
                <a:latin typeface="Manrope"/>
                <a:ea typeface="Manrope"/>
              </a:rPr>
              <a:t>, and includes icons by </a:t>
            </a:r>
            <a:r>
              <a:rPr lang="en" sz="1000" b="1" u="sng" strike="noStrike" spc="-1">
                <a:solidFill>
                  <a:schemeClr val="dk1"/>
                </a:solidFill>
                <a:uFillTx/>
                <a:latin typeface="Manrope"/>
                <a:ea typeface="Manrope"/>
                <a:hlinkClick r:id="rId5"/>
              </a:rPr>
              <a:t>Flaticon</a:t>
            </a:r>
            <a:r>
              <a:rPr lang="en" sz="1000" b="0" strike="noStrike" spc="-1">
                <a:solidFill>
                  <a:schemeClr val="dk1"/>
                </a:solidFill>
                <a:latin typeface="Manrope"/>
                <a:ea typeface="Manrope"/>
              </a:rPr>
              <a:t>, and infographics &amp; images by </a:t>
            </a:r>
            <a:r>
              <a:rPr lang="en" sz="1000" b="1" u="sng" strike="noStrike" spc="-1">
                <a:solidFill>
                  <a:schemeClr val="dk1"/>
                </a:solidFill>
                <a:uFillTx/>
                <a:latin typeface="Manrope"/>
                <a:ea typeface="Manrope"/>
                <a:hlinkClick r:id="rId6"/>
              </a:rPr>
              <a:t>Freepik</a:t>
            </a:r>
            <a:r>
              <a:rPr lang="en" sz="1000" b="0" u="sng" strike="noStrike" spc="-1">
                <a:solidFill>
                  <a:schemeClr val="dk1"/>
                </a:solidFill>
                <a:uFillTx/>
                <a:latin typeface="Manrope"/>
                <a:ea typeface="Manrope"/>
              </a:rPr>
              <a:t> </a:t>
            </a:r>
            <a:endParaRPr lang="en-US" sz="10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67;p9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193" name="Google Shape;68;p9"/>
          <p:cNvGrpSpPr/>
          <p:nvPr/>
        </p:nvGrpSpPr>
        <p:grpSpPr>
          <a:xfrm>
            <a:off x="-1322280" y="-1735200"/>
            <a:ext cx="12290760" cy="8442720"/>
            <a:chOff x="-1322280" y="-1735200"/>
            <a:chExt cx="12290760" cy="8442720"/>
          </a:xfrm>
        </p:grpSpPr>
        <p:sp>
          <p:nvSpPr>
            <p:cNvPr id="194" name="Google Shape;69;p9"/>
            <p:cNvSpPr/>
            <p:nvPr/>
          </p:nvSpPr>
          <p:spPr>
            <a:xfrm rot="14596200" flipH="1">
              <a:off x="7457400" y="2429640"/>
              <a:ext cx="1946880" cy="4701600"/>
            </a:xfrm>
            <a:custGeom>
              <a:avLst/>
              <a:gdLst>
                <a:gd name="textAreaLeft" fmla="*/ 360 w 1946880"/>
                <a:gd name="textAreaRight" fmla="*/ 1947600 w 1946880"/>
                <a:gd name="textAreaTop" fmla="*/ 0 h 4701600"/>
                <a:gd name="textAreaBottom" fmla="*/ 4701960 h 4701600"/>
              </a:gdLst>
              <a:ahLst/>
              <a:cxnLst/>
              <a:rect l="textAreaLeft" t="textAreaTop" r="textAreaRight" b="textAreaBottom"/>
              <a:pathLst>
                <a:path w="4254" h="10275">
                  <a:moveTo>
                    <a:pt x="4253" y="3928"/>
                  </a:moveTo>
                  <a:lnTo>
                    <a:pt x="4253" y="3928"/>
                  </a:lnTo>
                  <a:cubicBezTo>
                    <a:pt x="4253" y="4278"/>
                    <a:pt x="4241" y="4630"/>
                    <a:pt x="4226" y="4980"/>
                  </a:cubicBezTo>
                  <a:lnTo>
                    <a:pt x="4226" y="4980"/>
                  </a:lnTo>
                  <a:cubicBezTo>
                    <a:pt x="4204" y="5362"/>
                    <a:pt x="4180" y="5748"/>
                    <a:pt x="4146" y="6130"/>
                  </a:cubicBezTo>
                  <a:lnTo>
                    <a:pt x="4146" y="6130"/>
                  </a:lnTo>
                  <a:cubicBezTo>
                    <a:pt x="4114" y="6516"/>
                    <a:pt x="4078" y="6901"/>
                    <a:pt x="4039" y="7287"/>
                  </a:cubicBezTo>
                  <a:lnTo>
                    <a:pt x="4039" y="7287"/>
                  </a:lnTo>
                  <a:cubicBezTo>
                    <a:pt x="3990" y="7735"/>
                    <a:pt x="3935" y="8183"/>
                    <a:pt x="3878" y="8628"/>
                  </a:cubicBezTo>
                  <a:lnTo>
                    <a:pt x="3878" y="8628"/>
                  </a:lnTo>
                  <a:cubicBezTo>
                    <a:pt x="3813" y="9136"/>
                    <a:pt x="3742" y="9644"/>
                    <a:pt x="3667" y="10150"/>
                  </a:cubicBezTo>
                  <a:lnTo>
                    <a:pt x="3667" y="10150"/>
                  </a:lnTo>
                  <a:cubicBezTo>
                    <a:pt x="3664" y="10165"/>
                    <a:pt x="3660" y="10182"/>
                    <a:pt x="3658" y="10199"/>
                  </a:cubicBezTo>
                  <a:lnTo>
                    <a:pt x="3658" y="10199"/>
                  </a:lnTo>
                  <a:cubicBezTo>
                    <a:pt x="3647" y="10274"/>
                    <a:pt x="3647" y="10274"/>
                    <a:pt x="3568" y="10261"/>
                  </a:cubicBezTo>
                  <a:lnTo>
                    <a:pt x="3568" y="10261"/>
                  </a:lnTo>
                  <a:cubicBezTo>
                    <a:pt x="3191" y="10204"/>
                    <a:pt x="2813" y="10136"/>
                    <a:pt x="2441" y="10048"/>
                  </a:cubicBezTo>
                  <a:lnTo>
                    <a:pt x="2441" y="10048"/>
                  </a:lnTo>
                  <a:cubicBezTo>
                    <a:pt x="1938" y="9929"/>
                    <a:pt x="1442" y="9788"/>
                    <a:pt x="975" y="9560"/>
                  </a:cubicBezTo>
                  <a:lnTo>
                    <a:pt x="975" y="9560"/>
                  </a:lnTo>
                  <a:cubicBezTo>
                    <a:pt x="761" y="9454"/>
                    <a:pt x="557" y="9330"/>
                    <a:pt x="381" y="9167"/>
                  </a:cubicBezTo>
                  <a:lnTo>
                    <a:pt x="381" y="9167"/>
                  </a:lnTo>
                  <a:cubicBezTo>
                    <a:pt x="211" y="9009"/>
                    <a:pt x="84" y="8824"/>
                    <a:pt x="38" y="8593"/>
                  </a:cubicBezTo>
                  <a:lnTo>
                    <a:pt x="38" y="8593"/>
                  </a:lnTo>
                  <a:cubicBezTo>
                    <a:pt x="0" y="8401"/>
                    <a:pt x="33" y="8216"/>
                    <a:pt x="111" y="8037"/>
                  </a:cubicBezTo>
                  <a:lnTo>
                    <a:pt x="111" y="8037"/>
                  </a:lnTo>
                  <a:cubicBezTo>
                    <a:pt x="204" y="7828"/>
                    <a:pt x="340" y="7645"/>
                    <a:pt x="481" y="7463"/>
                  </a:cubicBezTo>
                  <a:lnTo>
                    <a:pt x="481" y="7463"/>
                  </a:lnTo>
                  <a:cubicBezTo>
                    <a:pt x="666" y="7230"/>
                    <a:pt x="861" y="7005"/>
                    <a:pt x="1033" y="6760"/>
                  </a:cubicBezTo>
                  <a:lnTo>
                    <a:pt x="1033" y="6760"/>
                  </a:lnTo>
                  <a:cubicBezTo>
                    <a:pt x="1222" y="6488"/>
                    <a:pt x="1379" y="6203"/>
                    <a:pt x="1458" y="5880"/>
                  </a:cubicBezTo>
                  <a:lnTo>
                    <a:pt x="1458" y="5880"/>
                  </a:lnTo>
                  <a:cubicBezTo>
                    <a:pt x="1556" y="5473"/>
                    <a:pt x="1521" y="5075"/>
                    <a:pt x="1388" y="4684"/>
                  </a:cubicBezTo>
                  <a:lnTo>
                    <a:pt x="1388" y="4684"/>
                  </a:lnTo>
                  <a:cubicBezTo>
                    <a:pt x="1290" y="4390"/>
                    <a:pt x="1143" y="4115"/>
                    <a:pt x="994" y="3847"/>
                  </a:cubicBezTo>
                  <a:lnTo>
                    <a:pt x="994" y="3847"/>
                  </a:lnTo>
                  <a:cubicBezTo>
                    <a:pt x="844" y="3578"/>
                    <a:pt x="687" y="3315"/>
                    <a:pt x="573" y="3030"/>
                  </a:cubicBezTo>
                  <a:lnTo>
                    <a:pt x="573" y="3030"/>
                  </a:lnTo>
                  <a:cubicBezTo>
                    <a:pt x="472" y="2777"/>
                    <a:pt x="413" y="2517"/>
                    <a:pt x="423" y="2242"/>
                  </a:cubicBezTo>
                  <a:lnTo>
                    <a:pt x="423" y="2242"/>
                  </a:lnTo>
                  <a:cubicBezTo>
                    <a:pt x="435" y="1963"/>
                    <a:pt x="518" y="1705"/>
                    <a:pt x="649" y="1460"/>
                  </a:cubicBezTo>
                  <a:lnTo>
                    <a:pt x="649" y="1460"/>
                  </a:lnTo>
                  <a:cubicBezTo>
                    <a:pt x="861" y="1066"/>
                    <a:pt x="1162" y="751"/>
                    <a:pt x="1524" y="494"/>
                  </a:cubicBezTo>
                  <a:lnTo>
                    <a:pt x="1524" y="494"/>
                  </a:lnTo>
                  <a:cubicBezTo>
                    <a:pt x="1801" y="295"/>
                    <a:pt x="2101" y="143"/>
                    <a:pt x="2439" y="68"/>
                  </a:cubicBezTo>
                  <a:lnTo>
                    <a:pt x="2439" y="68"/>
                  </a:lnTo>
                  <a:cubicBezTo>
                    <a:pt x="2667" y="12"/>
                    <a:pt x="2898" y="0"/>
                    <a:pt x="3125" y="73"/>
                  </a:cubicBezTo>
                  <a:lnTo>
                    <a:pt x="3125" y="73"/>
                  </a:lnTo>
                  <a:cubicBezTo>
                    <a:pt x="3351" y="143"/>
                    <a:pt x="3516" y="292"/>
                    <a:pt x="3652" y="482"/>
                  </a:cubicBezTo>
                  <a:lnTo>
                    <a:pt x="3652" y="482"/>
                  </a:lnTo>
                  <a:cubicBezTo>
                    <a:pt x="3810" y="705"/>
                    <a:pt x="3908" y="958"/>
                    <a:pt x="3983" y="1218"/>
                  </a:cubicBezTo>
                  <a:lnTo>
                    <a:pt x="3983" y="1218"/>
                  </a:lnTo>
                  <a:cubicBezTo>
                    <a:pt x="4076" y="1530"/>
                    <a:pt x="4131" y="1846"/>
                    <a:pt x="4171" y="2167"/>
                  </a:cubicBezTo>
                  <a:lnTo>
                    <a:pt x="4171" y="2167"/>
                  </a:lnTo>
                  <a:cubicBezTo>
                    <a:pt x="4226" y="2625"/>
                    <a:pt x="4250" y="3086"/>
                    <a:pt x="4253" y="3546"/>
                  </a:cubicBezTo>
                  <a:lnTo>
                    <a:pt x="4253" y="3546"/>
                  </a:lnTo>
                  <a:cubicBezTo>
                    <a:pt x="4253" y="3673"/>
                    <a:pt x="4253" y="3801"/>
                    <a:pt x="4253" y="3928"/>
                  </a:cubicBezTo>
                  <a:close/>
                  <a:moveTo>
                    <a:pt x="3728" y="3901"/>
                  </a:moveTo>
                  <a:lnTo>
                    <a:pt x="3728" y="3901"/>
                  </a:lnTo>
                  <a:cubicBezTo>
                    <a:pt x="3728" y="3774"/>
                    <a:pt x="3728" y="3630"/>
                    <a:pt x="3726" y="3483"/>
                  </a:cubicBezTo>
                  <a:lnTo>
                    <a:pt x="3726" y="3483"/>
                  </a:lnTo>
                  <a:cubicBezTo>
                    <a:pt x="3718" y="3076"/>
                    <a:pt x="3699" y="2666"/>
                    <a:pt x="3650" y="2259"/>
                  </a:cubicBezTo>
                  <a:lnTo>
                    <a:pt x="3650" y="2259"/>
                  </a:lnTo>
                  <a:cubicBezTo>
                    <a:pt x="3611" y="1943"/>
                    <a:pt x="3560" y="1632"/>
                    <a:pt x="3468" y="1327"/>
                  </a:cubicBezTo>
                  <a:lnTo>
                    <a:pt x="3468" y="1327"/>
                  </a:lnTo>
                  <a:cubicBezTo>
                    <a:pt x="3405" y="1129"/>
                    <a:pt x="3329" y="939"/>
                    <a:pt x="3210" y="771"/>
                  </a:cubicBezTo>
                  <a:lnTo>
                    <a:pt x="3210" y="771"/>
                  </a:lnTo>
                  <a:cubicBezTo>
                    <a:pt x="3098" y="615"/>
                    <a:pt x="2952" y="537"/>
                    <a:pt x="2759" y="550"/>
                  </a:cubicBezTo>
                  <a:lnTo>
                    <a:pt x="2759" y="550"/>
                  </a:lnTo>
                  <a:cubicBezTo>
                    <a:pt x="2658" y="556"/>
                    <a:pt x="2561" y="572"/>
                    <a:pt x="2466" y="605"/>
                  </a:cubicBezTo>
                  <a:lnTo>
                    <a:pt x="2466" y="605"/>
                  </a:lnTo>
                  <a:cubicBezTo>
                    <a:pt x="1890" y="798"/>
                    <a:pt x="1444" y="1153"/>
                    <a:pt x="1135" y="1671"/>
                  </a:cubicBezTo>
                  <a:lnTo>
                    <a:pt x="1135" y="1671"/>
                  </a:lnTo>
                  <a:cubicBezTo>
                    <a:pt x="1013" y="1875"/>
                    <a:pt x="943" y="2096"/>
                    <a:pt x="950" y="2337"/>
                  </a:cubicBezTo>
                  <a:lnTo>
                    <a:pt x="950" y="2337"/>
                  </a:lnTo>
                  <a:cubicBezTo>
                    <a:pt x="953" y="2525"/>
                    <a:pt x="1007" y="2702"/>
                    <a:pt x="1077" y="2872"/>
                  </a:cubicBezTo>
                  <a:lnTo>
                    <a:pt x="1077" y="2872"/>
                  </a:lnTo>
                  <a:cubicBezTo>
                    <a:pt x="1189" y="3130"/>
                    <a:pt x="1330" y="3373"/>
                    <a:pt x="1466" y="3616"/>
                  </a:cubicBezTo>
                  <a:lnTo>
                    <a:pt x="1466" y="3616"/>
                  </a:lnTo>
                  <a:cubicBezTo>
                    <a:pt x="1624" y="3899"/>
                    <a:pt x="1773" y="4181"/>
                    <a:pt x="1879" y="4485"/>
                  </a:cubicBezTo>
                  <a:lnTo>
                    <a:pt x="1879" y="4485"/>
                  </a:lnTo>
                  <a:cubicBezTo>
                    <a:pt x="2072" y="5044"/>
                    <a:pt x="2101" y="5607"/>
                    <a:pt x="1923" y="6174"/>
                  </a:cubicBezTo>
                  <a:lnTo>
                    <a:pt x="1923" y="6174"/>
                  </a:lnTo>
                  <a:cubicBezTo>
                    <a:pt x="1806" y="6538"/>
                    <a:pt x="1612" y="6860"/>
                    <a:pt x="1388" y="7168"/>
                  </a:cubicBezTo>
                  <a:lnTo>
                    <a:pt x="1388" y="7168"/>
                  </a:lnTo>
                  <a:cubicBezTo>
                    <a:pt x="1206" y="7414"/>
                    <a:pt x="1002" y="7645"/>
                    <a:pt x="817" y="7890"/>
                  </a:cubicBezTo>
                  <a:lnTo>
                    <a:pt x="817" y="7890"/>
                  </a:lnTo>
                  <a:cubicBezTo>
                    <a:pt x="727" y="8012"/>
                    <a:pt x="641" y="8137"/>
                    <a:pt x="583" y="8278"/>
                  </a:cubicBezTo>
                  <a:lnTo>
                    <a:pt x="583" y="8278"/>
                  </a:lnTo>
                  <a:cubicBezTo>
                    <a:pt x="527" y="8414"/>
                    <a:pt x="546" y="8540"/>
                    <a:pt x="632" y="8659"/>
                  </a:cubicBezTo>
                  <a:lnTo>
                    <a:pt x="632" y="8659"/>
                  </a:lnTo>
                  <a:cubicBezTo>
                    <a:pt x="698" y="8751"/>
                    <a:pt x="782" y="8824"/>
                    <a:pt x="875" y="8890"/>
                  </a:cubicBezTo>
                  <a:lnTo>
                    <a:pt x="875" y="8890"/>
                  </a:lnTo>
                  <a:cubicBezTo>
                    <a:pt x="1116" y="9061"/>
                    <a:pt x="1385" y="9177"/>
                    <a:pt x="1662" y="9275"/>
                  </a:cubicBezTo>
                  <a:lnTo>
                    <a:pt x="1662" y="9275"/>
                  </a:lnTo>
                  <a:cubicBezTo>
                    <a:pt x="2154" y="9452"/>
                    <a:pt x="2665" y="9566"/>
                    <a:pt x="3178" y="9664"/>
                  </a:cubicBezTo>
                  <a:lnTo>
                    <a:pt x="3178" y="9664"/>
                  </a:lnTo>
                  <a:cubicBezTo>
                    <a:pt x="3207" y="9669"/>
                    <a:pt x="3207" y="9656"/>
                    <a:pt x="3210" y="9637"/>
                  </a:cubicBezTo>
                  <a:lnTo>
                    <a:pt x="3210" y="9637"/>
                  </a:lnTo>
                  <a:cubicBezTo>
                    <a:pt x="3232" y="9474"/>
                    <a:pt x="3256" y="9311"/>
                    <a:pt x="3275" y="9148"/>
                  </a:cubicBezTo>
                  <a:lnTo>
                    <a:pt x="3275" y="9148"/>
                  </a:lnTo>
                  <a:cubicBezTo>
                    <a:pt x="3321" y="8805"/>
                    <a:pt x="3368" y="8460"/>
                    <a:pt x="3411" y="8117"/>
                  </a:cubicBezTo>
                  <a:lnTo>
                    <a:pt x="3411" y="8117"/>
                  </a:lnTo>
                  <a:cubicBezTo>
                    <a:pt x="3457" y="7740"/>
                    <a:pt x="3497" y="7366"/>
                    <a:pt x="3536" y="6991"/>
                  </a:cubicBezTo>
                  <a:lnTo>
                    <a:pt x="3536" y="6991"/>
                  </a:lnTo>
                  <a:cubicBezTo>
                    <a:pt x="3577" y="6614"/>
                    <a:pt x="3609" y="6239"/>
                    <a:pt x="3638" y="5862"/>
                  </a:cubicBezTo>
                  <a:lnTo>
                    <a:pt x="3638" y="5862"/>
                  </a:lnTo>
                  <a:cubicBezTo>
                    <a:pt x="3667" y="5514"/>
                    <a:pt x="3688" y="5169"/>
                    <a:pt x="3704" y="4822"/>
                  </a:cubicBezTo>
                  <a:lnTo>
                    <a:pt x="3704" y="4822"/>
                  </a:lnTo>
                  <a:cubicBezTo>
                    <a:pt x="3718" y="4521"/>
                    <a:pt x="3723" y="4222"/>
                    <a:pt x="3728" y="390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195" name="Google Shape;70;p9"/>
            <p:cNvSpPr/>
            <p:nvPr/>
          </p:nvSpPr>
          <p:spPr>
            <a:xfrm rot="12249000">
              <a:off x="-741600" y="-1410840"/>
              <a:ext cx="2296800" cy="3328560"/>
            </a:xfrm>
            <a:custGeom>
              <a:avLst/>
              <a:gdLst>
                <a:gd name="textAreaLeft" fmla="*/ 0 w 2296800"/>
                <a:gd name="textAreaRight" fmla="*/ 2297160 w 2296800"/>
                <a:gd name="textAreaTop" fmla="*/ 0 h 3328560"/>
                <a:gd name="textAreaBottom" fmla="*/ 3328920 h 3328560"/>
              </a:gdLst>
              <a:ahLst/>
              <a:cxnLst/>
              <a:rect l="textAreaLeft" t="textAreaTop" r="textAreaRight" b="textAreaBottom"/>
              <a:pathLst>
                <a:path w="6383" h="9247">
                  <a:moveTo>
                    <a:pt x="3" y="5119"/>
                  </a:moveTo>
                  <a:lnTo>
                    <a:pt x="3" y="5119"/>
                  </a:lnTo>
                  <a:cubicBezTo>
                    <a:pt x="0" y="4662"/>
                    <a:pt x="86" y="4224"/>
                    <a:pt x="244" y="3802"/>
                  </a:cubicBezTo>
                  <a:lnTo>
                    <a:pt x="244" y="3802"/>
                  </a:lnTo>
                  <a:cubicBezTo>
                    <a:pt x="366" y="3474"/>
                    <a:pt x="526" y="3167"/>
                    <a:pt x="713" y="2871"/>
                  </a:cubicBezTo>
                  <a:lnTo>
                    <a:pt x="713" y="2871"/>
                  </a:lnTo>
                  <a:cubicBezTo>
                    <a:pt x="852" y="2656"/>
                    <a:pt x="1005" y="2455"/>
                    <a:pt x="1165" y="2257"/>
                  </a:cubicBezTo>
                  <a:lnTo>
                    <a:pt x="1165" y="2257"/>
                  </a:lnTo>
                  <a:cubicBezTo>
                    <a:pt x="1350" y="2031"/>
                    <a:pt x="1553" y="1822"/>
                    <a:pt x="1764" y="1621"/>
                  </a:cubicBezTo>
                  <a:lnTo>
                    <a:pt x="1764" y="1621"/>
                  </a:lnTo>
                  <a:cubicBezTo>
                    <a:pt x="2094" y="1312"/>
                    <a:pt x="2452" y="1032"/>
                    <a:pt x="2846" y="804"/>
                  </a:cubicBezTo>
                  <a:lnTo>
                    <a:pt x="2846" y="804"/>
                  </a:lnTo>
                  <a:cubicBezTo>
                    <a:pt x="3163" y="616"/>
                    <a:pt x="3500" y="461"/>
                    <a:pt x="3850" y="339"/>
                  </a:cubicBezTo>
                  <a:lnTo>
                    <a:pt x="3850" y="339"/>
                  </a:lnTo>
                  <a:cubicBezTo>
                    <a:pt x="4135" y="239"/>
                    <a:pt x="4429" y="163"/>
                    <a:pt x="4725" y="106"/>
                  </a:cubicBezTo>
                  <a:lnTo>
                    <a:pt x="4725" y="106"/>
                  </a:lnTo>
                  <a:cubicBezTo>
                    <a:pt x="4885" y="76"/>
                    <a:pt x="5048" y="54"/>
                    <a:pt x="5210" y="38"/>
                  </a:cubicBezTo>
                  <a:lnTo>
                    <a:pt x="5210" y="38"/>
                  </a:lnTo>
                  <a:cubicBezTo>
                    <a:pt x="5404" y="18"/>
                    <a:pt x="5599" y="8"/>
                    <a:pt x="5798" y="3"/>
                  </a:cubicBezTo>
                  <a:lnTo>
                    <a:pt x="5798" y="3"/>
                  </a:lnTo>
                  <a:cubicBezTo>
                    <a:pt x="5925" y="0"/>
                    <a:pt x="6056" y="8"/>
                    <a:pt x="6186" y="8"/>
                  </a:cubicBezTo>
                  <a:lnTo>
                    <a:pt x="6186" y="8"/>
                  </a:lnTo>
                  <a:cubicBezTo>
                    <a:pt x="6241" y="8"/>
                    <a:pt x="6297" y="8"/>
                    <a:pt x="6351" y="18"/>
                  </a:cubicBezTo>
                  <a:lnTo>
                    <a:pt x="6351" y="18"/>
                  </a:lnTo>
                  <a:cubicBezTo>
                    <a:pt x="6375" y="25"/>
                    <a:pt x="6382" y="35"/>
                    <a:pt x="6379" y="57"/>
                  </a:cubicBezTo>
                  <a:lnTo>
                    <a:pt x="6379" y="57"/>
                  </a:lnTo>
                  <a:cubicBezTo>
                    <a:pt x="6365" y="159"/>
                    <a:pt x="6363" y="261"/>
                    <a:pt x="6354" y="363"/>
                  </a:cubicBezTo>
                  <a:lnTo>
                    <a:pt x="6354" y="363"/>
                  </a:lnTo>
                  <a:cubicBezTo>
                    <a:pt x="6348" y="415"/>
                    <a:pt x="6351" y="470"/>
                    <a:pt x="6341" y="521"/>
                  </a:cubicBezTo>
                  <a:lnTo>
                    <a:pt x="6341" y="521"/>
                  </a:lnTo>
                  <a:cubicBezTo>
                    <a:pt x="6336" y="538"/>
                    <a:pt x="6329" y="543"/>
                    <a:pt x="6314" y="543"/>
                  </a:cubicBezTo>
                  <a:lnTo>
                    <a:pt x="6314" y="543"/>
                  </a:lnTo>
                  <a:cubicBezTo>
                    <a:pt x="6229" y="538"/>
                    <a:pt x="6142" y="535"/>
                    <a:pt x="6059" y="529"/>
                  </a:cubicBezTo>
                  <a:lnTo>
                    <a:pt x="6059" y="529"/>
                  </a:lnTo>
                  <a:cubicBezTo>
                    <a:pt x="6047" y="529"/>
                    <a:pt x="6039" y="526"/>
                    <a:pt x="6032" y="526"/>
                  </a:cubicBezTo>
                  <a:lnTo>
                    <a:pt x="6032" y="526"/>
                  </a:lnTo>
                  <a:cubicBezTo>
                    <a:pt x="5760" y="524"/>
                    <a:pt x="5494" y="538"/>
                    <a:pt x="5225" y="565"/>
                  </a:cubicBezTo>
                  <a:lnTo>
                    <a:pt x="5225" y="565"/>
                  </a:lnTo>
                  <a:cubicBezTo>
                    <a:pt x="4811" y="611"/>
                    <a:pt x="4412" y="701"/>
                    <a:pt x="4021" y="837"/>
                  </a:cubicBezTo>
                  <a:lnTo>
                    <a:pt x="4021" y="837"/>
                  </a:lnTo>
                  <a:cubicBezTo>
                    <a:pt x="3717" y="942"/>
                    <a:pt x="3424" y="1076"/>
                    <a:pt x="3145" y="1239"/>
                  </a:cubicBezTo>
                  <a:lnTo>
                    <a:pt x="3145" y="1239"/>
                  </a:lnTo>
                  <a:cubicBezTo>
                    <a:pt x="2929" y="1363"/>
                    <a:pt x="2727" y="1502"/>
                    <a:pt x="2530" y="1654"/>
                  </a:cubicBezTo>
                  <a:lnTo>
                    <a:pt x="2530" y="1654"/>
                  </a:lnTo>
                  <a:cubicBezTo>
                    <a:pt x="2422" y="1738"/>
                    <a:pt x="2319" y="1827"/>
                    <a:pt x="2218" y="1920"/>
                  </a:cubicBezTo>
                  <a:lnTo>
                    <a:pt x="2218" y="1920"/>
                  </a:lnTo>
                  <a:cubicBezTo>
                    <a:pt x="2112" y="2017"/>
                    <a:pt x="2007" y="2115"/>
                    <a:pt x="1909" y="2219"/>
                  </a:cubicBezTo>
                  <a:lnTo>
                    <a:pt x="1909" y="2219"/>
                  </a:lnTo>
                  <a:cubicBezTo>
                    <a:pt x="1591" y="2547"/>
                    <a:pt x="1306" y="2900"/>
                    <a:pt x="1073" y="3291"/>
                  </a:cubicBezTo>
                  <a:lnTo>
                    <a:pt x="1073" y="3291"/>
                  </a:lnTo>
                  <a:cubicBezTo>
                    <a:pt x="915" y="3554"/>
                    <a:pt x="784" y="3829"/>
                    <a:pt x="692" y="4120"/>
                  </a:cubicBezTo>
                  <a:lnTo>
                    <a:pt x="692" y="4120"/>
                  </a:lnTo>
                  <a:cubicBezTo>
                    <a:pt x="627" y="4312"/>
                    <a:pt x="581" y="4509"/>
                    <a:pt x="557" y="4711"/>
                  </a:cubicBezTo>
                  <a:lnTo>
                    <a:pt x="557" y="4711"/>
                  </a:lnTo>
                  <a:cubicBezTo>
                    <a:pt x="540" y="4827"/>
                    <a:pt x="535" y="4944"/>
                    <a:pt x="531" y="5061"/>
                  </a:cubicBezTo>
                  <a:lnTo>
                    <a:pt x="531" y="5061"/>
                  </a:lnTo>
                  <a:cubicBezTo>
                    <a:pt x="518" y="5491"/>
                    <a:pt x="606" y="5897"/>
                    <a:pt x="765" y="6294"/>
                  </a:cubicBezTo>
                  <a:lnTo>
                    <a:pt x="765" y="6294"/>
                  </a:lnTo>
                  <a:cubicBezTo>
                    <a:pt x="890" y="6603"/>
                    <a:pt x="1061" y="6885"/>
                    <a:pt x="1273" y="7150"/>
                  </a:cubicBezTo>
                  <a:lnTo>
                    <a:pt x="1273" y="7150"/>
                  </a:lnTo>
                  <a:cubicBezTo>
                    <a:pt x="1392" y="7301"/>
                    <a:pt x="1526" y="7440"/>
                    <a:pt x="1667" y="7573"/>
                  </a:cubicBezTo>
                  <a:lnTo>
                    <a:pt x="1667" y="7573"/>
                  </a:lnTo>
                  <a:cubicBezTo>
                    <a:pt x="1868" y="7760"/>
                    <a:pt x="2088" y="7921"/>
                    <a:pt x="2321" y="8064"/>
                  </a:cubicBezTo>
                  <a:lnTo>
                    <a:pt x="2321" y="8064"/>
                  </a:lnTo>
                  <a:cubicBezTo>
                    <a:pt x="2634" y="8254"/>
                    <a:pt x="2965" y="8402"/>
                    <a:pt x="3313" y="8510"/>
                  </a:cubicBezTo>
                  <a:lnTo>
                    <a:pt x="3313" y="8510"/>
                  </a:lnTo>
                  <a:cubicBezTo>
                    <a:pt x="3525" y="8575"/>
                    <a:pt x="3739" y="8624"/>
                    <a:pt x="3959" y="8660"/>
                  </a:cubicBezTo>
                  <a:lnTo>
                    <a:pt x="3959" y="8660"/>
                  </a:lnTo>
                  <a:cubicBezTo>
                    <a:pt x="4113" y="8682"/>
                    <a:pt x="4266" y="8700"/>
                    <a:pt x="4420" y="8709"/>
                  </a:cubicBezTo>
                  <a:lnTo>
                    <a:pt x="4420" y="8709"/>
                  </a:lnTo>
                  <a:cubicBezTo>
                    <a:pt x="4486" y="8714"/>
                    <a:pt x="4551" y="8714"/>
                    <a:pt x="4616" y="8714"/>
                  </a:cubicBezTo>
                  <a:lnTo>
                    <a:pt x="4616" y="8714"/>
                  </a:lnTo>
                  <a:cubicBezTo>
                    <a:pt x="4643" y="8716"/>
                    <a:pt x="4654" y="8721"/>
                    <a:pt x="4654" y="8752"/>
                  </a:cubicBezTo>
                  <a:lnTo>
                    <a:pt x="4654" y="8752"/>
                  </a:lnTo>
                  <a:cubicBezTo>
                    <a:pt x="4651" y="8904"/>
                    <a:pt x="4651" y="9056"/>
                    <a:pt x="4654" y="9208"/>
                  </a:cubicBezTo>
                  <a:lnTo>
                    <a:pt x="4654" y="9208"/>
                  </a:lnTo>
                  <a:cubicBezTo>
                    <a:pt x="4654" y="9235"/>
                    <a:pt x="4646" y="9246"/>
                    <a:pt x="4616" y="9246"/>
                  </a:cubicBezTo>
                  <a:lnTo>
                    <a:pt x="4616" y="9246"/>
                  </a:lnTo>
                  <a:cubicBezTo>
                    <a:pt x="4459" y="9241"/>
                    <a:pt x="4301" y="9229"/>
                    <a:pt x="4144" y="9213"/>
                  </a:cubicBezTo>
                  <a:lnTo>
                    <a:pt x="4144" y="9213"/>
                  </a:lnTo>
                  <a:cubicBezTo>
                    <a:pt x="3913" y="9192"/>
                    <a:pt x="3685" y="9151"/>
                    <a:pt x="3459" y="9096"/>
                  </a:cubicBezTo>
                  <a:lnTo>
                    <a:pt x="3459" y="9096"/>
                  </a:lnTo>
                  <a:cubicBezTo>
                    <a:pt x="3231" y="9042"/>
                    <a:pt x="3009" y="8969"/>
                    <a:pt x="2791" y="8882"/>
                  </a:cubicBezTo>
                  <a:lnTo>
                    <a:pt x="2791" y="8882"/>
                  </a:lnTo>
                  <a:cubicBezTo>
                    <a:pt x="2462" y="8752"/>
                    <a:pt x="2150" y="8592"/>
                    <a:pt x="1857" y="8393"/>
                  </a:cubicBezTo>
                  <a:lnTo>
                    <a:pt x="1857" y="8393"/>
                  </a:lnTo>
                  <a:cubicBezTo>
                    <a:pt x="1694" y="8281"/>
                    <a:pt x="1537" y="8162"/>
                    <a:pt x="1387" y="8030"/>
                  </a:cubicBezTo>
                  <a:lnTo>
                    <a:pt x="1387" y="8030"/>
                  </a:lnTo>
                  <a:cubicBezTo>
                    <a:pt x="1297" y="7948"/>
                    <a:pt x="1211" y="7869"/>
                    <a:pt x="1127" y="7782"/>
                  </a:cubicBezTo>
                  <a:lnTo>
                    <a:pt x="1127" y="7782"/>
                  </a:lnTo>
                  <a:cubicBezTo>
                    <a:pt x="978" y="7624"/>
                    <a:pt x="837" y="7459"/>
                    <a:pt x="711" y="7279"/>
                  </a:cubicBezTo>
                  <a:lnTo>
                    <a:pt x="711" y="7279"/>
                  </a:lnTo>
                  <a:cubicBezTo>
                    <a:pt x="584" y="7098"/>
                    <a:pt x="467" y="6907"/>
                    <a:pt x="372" y="6704"/>
                  </a:cubicBezTo>
                  <a:lnTo>
                    <a:pt x="372" y="6704"/>
                  </a:lnTo>
                  <a:cubicBezTo>
                    <a:pt x="234" y="6422"/>
                    <a:pt x="132" y="6126"/>
                    <a:pt x="71" y="5817"/>
                  </a:cubicBezTo>
                  <a:lnTo>
                    <a:pt x="71" y="5817"/>
                  </a:lnTo>
                  <a:cubicBezTo>
                    <a:pt x="40" y="5661"/>
                    <a:pt x="18" y="5506"/>
                    <a:pt x="10" y="5352"/>
                  </a:cubicBezTo>
                  <a:lnTo>
                    <a:pt x="10" y="5352"/>
                  </a:lnTo>
                  <a:cubicBezTo>
                    <a:pt x="5" y="5273"/>
                    <a:pt x="8" y="5194"/>
                    <a:pt x="3" y="5119"/>
                  </a:cubicBezTo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96" name="Google Shape;71;p9"/>
            <p:cNvSpPr/>
            <p:nvPr/>
          </p:nvSpPr>
          <p:spPr>
            <a:xfrm rot="20017200">
              <a:off x="-260640" y="2415240"/>
              <a:ext cx="2141280" cy="3685680"/>
            </a:xfrm>
            <a:custGeom>
              <a:avLst/>
              <a:gdLst>
                <a:gd name="textAreaLeft" fmla="*/ 0 w 2141280"/>
                <a:gd name="textAreaRight" fmla="*/ 2141640 w 2141280"/>
                <a:gd name="textAreaTop" fmla="*/ 0 h 3685680"/>
                <a:gd name="textAreaBottom" fmla="*/ 3686040 h 3685680"/>
              </a:gdLst>
              <a:ahLst/>
              <a:cxnLst/>
              <a:rect l="textAreaLeft" t="textAreaTop" r="textAreaRight" b="textAreaBottom"/>
              <a:pathLst>
                <a:path w="5948" h="10239">
                  <a:moveTo>
                    <a:pt x="5406" y="8241"/>
                  </a:moveTo>
                  <a:lnTo>
                    <a:pt x="5406" y="8241"/>
                  </a:lnTo>
                  <a:cubicBezTo>
                    <a:pt x="5408" y="7905"/>
                    <a:pt x="5360" y="7555"/>
                    <a:pt x="5227" y="7220"/>
                  </a:cubicBezTo>
                  <a:lnTo>
                    <a:pt x="5227" y="7220"/>
                  </a:lnTo>
                  <a:cubicBezTo>
                    <a:pt x="5067" y="6818"/>
                    <a:pt x="4798" y="6504"/>
                    <a:pt x="4447" y="6256"/>
                  </a:cubicBezTo>
                  <a:lnTo>
                    <a:pt x="4447" y="6256"/>
                  </a:lnTo>
                  <a:cubicBezTo>
                    <a:pt x="4157" y="6050"/>
                    <a:pt x="3835" y="5906"/>
                    <a:pt x="3504" y="5782"/>
                  </a:cubicBezTo>
                  <a:lnTo>
                    <a:pt x="3504" y="5782"/>
                  </a:lnTo>
                  <a:cubicBezTo>
                    <a:pt x="3099" y="5630"/>
                    <a:pt x="2683" y="5513"/>
                    <a:pt x="2274" y="5375"/>
                  </a:cubicBezTo>
                  <a:lnTo>
                    <a:pt x="2274" y="5375"/>
                  </a:lnTo>
                  <a:cubicBezTo>
                    <a:pt x="1960" y="5266"/>
                    <a:pt x="1651" y="5146"/>
                    <a:pt x="1364" y="4983"/>
                  </a:cubicBezTo>
                  <a:lnTo>
                    <a:pt x="1364" y="4983"/>
                  </a:lnTo>
                  <a:cubicBezTo>
                    <a:pt x="1002" y="4783"/>
                    <a:pt x="698" y="4522"/>
                    <a:pt x="481" y="4166"/>
                  </a:cubicBezTo>
                  <a:lnTo>
                    <a:pt x="481" y="4166"/>
                  </a:lnTo>
                  <a:cubicBezTo>
                    <a:pt x="313" y="3884"/>
                    <a:pt x="201" y="3580"/>
                    <a:pt x="124" y="3262"/>
                  </a:cubicBezTo>
                  <a:lnTo>
                    <a:pt x="124" y="3262"/>
                  </a:lnTo>
                  <a:cubicBezTo>
                    <a:pt x="39" y="2909"/>
                    <a:pt x="0" y="2551"/>
                    <a:pt x="12" y="2186"/>
                  </a:cubicBezTo>
                  <a:lnTo>
                    <a:pt x="12" y="2186"/>
                  </a:lnTo>
                  <a:cubicBezTo>
                    <a:pt x="27" y="1440"/>
                    <a:pt x="223" y="742"/>
                    <a:pt x="579" y="87"/>
                  </a:cubicBezTo>
                  <a:lnTo>
                    <a:pt x="579" y="87"/>
                  </a:lnTo>
                  <a:cubicBezTo>
                    <a:pt x="595" y="60"/>
                    <a:pt x="600" y="14"/>
                    <a:pt x="630" y="5"/>
                  </a:cubicBezTo>
                  <a:lnTo>
                    <a:pt x="630" y="5"/>
                  </a:lnTo>
                  <a:cubicBezTo>
                    <a:pt x="659" y="0"/>
                    <a:pt x="690" y="34"/>
                    <a:pt x="720" y="49"/>
                  </a:cubicBezTo>
                  <a:lnTo>
                    <a:pt x="720" y="49"/>
                  </a:lnTo>
                  <a:cubicBezTo>
                    <a:pt x="831" y="112"/>
                    <a:pt x="939" y="177"/>
                    <a:pt x="1051" y="239"/>
                  </a:cubicBezTo>
                  <a:lnTo>
                    <a:pt x="1051" y="239"/>
                  </a:lnTo>
                  <a:cubicBezTo>
                    <a:pt x="1082" y="253"/>
                    <a:pt x="1082" y="267"/>
                    <a:pt x="1067" y="294"/>
                  </a:cubicBezTo>
                  <a:lnTo>
                    <a:pt x="1067" y="294"/>
                  </a:lnTo>
                  <a:cubicBezTo>
                    <a:pt x="872" y="639"/>
                    <a:pt x="727" y="1005"/>
                    <a:pt x="639" y="1391"/>
                  </a:cubicBezTo>
                  <a:lnTo>
                    <a:pt x="639" y="1391"/>
                  </a:lnTo>
                  <a:cubicBezTo>
                    <a:pt x="586" y="1622"/>
                    <a:pt x="554" y="1855"/>
                    <a:pt x="543" y="2091"/>
                  </a:cubicBezTo>
                  <a:lnTo>
                    <a:pt x="543" y="2091"/>
                  </a:lnTo>
                  <a:cubicBezTo>
                    <a:pt x="518" y="2566"/>
                    <a:pt x="579" y="3028"/>
                    <a:pt x="739" y="3477"/>
                  </a:cubicBezTo>
                  <a:lnTo>
                    <a:pt x="739" y="3477"/>
                  </a:lnTo>
                  <a:cubicBezTo>
                    <a:pt x="848" y="3779"/>
                    <a:pt x="997" y="4047"/>
                    <a:pt x="1241" y="4259"/>
                  </a:cubicBezTo>
                  <a:lnTo>
                    <a:pt x="1241" y="4259"/>
                  </a:lnTo>
                  <a:cubicBezTo>
                    <a:pt x="1428" y="4421"/>
                    <a:pt x="1644" y="4547"/>
                    <a:pt x="1868" y="4650"/>
                  </a:cubicBezTo>
                  <a:lnTo>
                    <a:pt x="1868" y="4650"/>
                  </a:lnTo>
                  <a:cubicBezTo>
                    <a:pt x="2211" y="4808"/>
                    <a:pt x="2569" y="4915"/>
                    <a:pt x="2925" y="5032"/>
                  </a:cubicBezTo>
                  <a:lnTo>
                    <a:pt x="2925" y="5032"/>
                  </a:lnTo>
                  <a:cubicBezTo>
                    <a:pt x="3276" y="5144"/>
                    <a:pt x="3628" y="5255"/>
                    <a:pt x="3966" y="5399"/>
                  </a:cubicBezTo>
                  <a:lnTo>
                    <a:pt x="3966" y="5399"/>
                  </a:lnTo>
                  <a:cubicBezTo>
                    <a:pt x="4320" y="5549"/>
                    <a:pt x="4654" y="5729"/>
                    <a:pt x="4948" y="5977"/>
                  </a:cubicBezTo>
                  <a:lnTo>
                    <a:pt x="4948" y="5977"/>
                  </a:lnTo>
                  <a:cubicBezTo>
                    <a:pt x="5398" y="6354"/>
                    <a:pt x="5694" y="6827"/>
                    <a:pt x="5836" y="7394"/>
                  </a:cubicBezTo>
                  <a:lnTo>
                    <a:pt x="5836" y="7394"/>
                  </a:lnTo>
                  <a:cubicBezTo>
                    <a:pt x="5921" y="7740"/>
                    <a:pt x="5947" y="8087"/>
                    <a:pt x="5933" y="8440"/>
                  </a:cubicBezTo>
                  <a:lnTo>
                    <a:pt x="5933" y="8440"/>
                  </a:lnTo>
                  <a:cubicBezTo>
                    <a:pt x="5909" y="8992"/>
                    <a:pt x="5794" y="9523"/>
                    <a:pt x="5637" y="10050"/>
                  </a:cubicBezTo>
                  <a:lnTo>
                    <a:pt x="5637" y="10050"/>
                  </a:lnTo>
                  <a:cubicBezTo>
                    <a:pt x="5624" y="10102"/>
                    <a:pt x="5605" y="10153"/>
                    <a:pt x="5590" y="10206"/>
                  </a:cubicBezTo>
                  <a:lnTo>
                    <a:pt x="5590" y="10206"/>
                  </a:lnTo>
                  <a:cubicBezTo>
                    <a:pt x="5585" y="10233"/>
                    <a:pt x="5571" y="10238"/>
                    <a:pt x="5547" y="10230"/>
                  </a:cubicBezTo>
                  <a:lnTo>
                    <a:pt x="5547" y="10230"/>
                  </a:lnTo>
                  <a:cubicBezTo>
                    <a:pt x="5401" y="10181"/>
                    <a:pt x="5254" y="10135"/>
                    <a:pt x="5107" y="10089"/>
                  </a:cubicBezTo>
                  <a:lnTo>
                    <a:pt x="5107" y="10089"/>
                  </a:lnTo>
                  <a:cubicBezTo>
                    <a:pt x="5075" y="10080"/>
                    <a:pt x="5080" y="10064"/>
                    <a:pt x="5089" y="10045"/>
                  </a:cubicBezTo>
                  <a:lnTo>
                    <a:pt x="5089" y="10045"/>
                  </a:lnTo>
                  <a:cubicBezTo>
                    <a:pt x="5184" y="9746"/>
                    <a:pt x="5262" y="9442"/>
                    <a:pt x="5320" y="9136"/>
                  </a:cubicBezTo>
                  <a:lnTo>
                    <a:pt x="5320" y="9136"/>
                  </a:lnTo>
                  <a:cubicBezTo>
                    <a:pt x="5357" y="8926"/>
                    <a:pt x="5386" y="8717"/>
                    <a:pt x="5401" y="8508"/>
                  </a:cubicBezTo>
                  <a:lnTo>
                    <a:pt x="5401" y="8508"/>
                  </a:lnTo>
                  <a:cubicBezTo>
                    <a:pt x="5403" y="8426"/>
                    <a:pt x="5406" y="8345"/>
                    <a:pt x="5406" y="8241"/>
                  </a:cubicBezTo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93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197" name="Google Shape;72;p9"/>
          <p:cNvSpPr/>
          <p:nvPr/>
        </p:nvSpPr>
        <p:spPr>
          <a:xfrm>
            <a:off x="713520" y="522000"/>
            <a:ext cx="7717320" cy="4091040"/>
          </a:xfrm>
          <a:custGeom>
            <a:avLst/>
            <a:gdLst>
              <a:gd name="textAreaLeft" fmla="*/ 0 w 7717320"/>
              <a:gd name="textAreaRight" fmla="*/ 7717680 w 7717320"/>
              <a:gd name="textAreaTop" fmla="*/ 0 h 4091040"/>
              <a:gd name="textAreaBottom" fmla="*/ 4091400 h 4091040"/>
            </a:gdLst>
            <a:ahLst/>
            <a:cxnLst/>
            <a:rect l="textAreaLeft" t="textAreaTop" r="textAreaRight" b="textAreaBottom"/>
            <a:pathLst>
              <a:path w="23547" h="12485">
                <a:moveTo>
                  <a:pt x="22871" y="0"/>
                </a:moveTo>
                <a:lnTo>
                  <a:pt x="0" y="0"/>
                </a:lnTo>
                <a:lnTo>
                  <a:pt x="0" y="12484"/>
                </a:lnTo>
                <a:lnTo>
                  <a:pt x="22871" y="12484"/>
                </a:lnTo>
                <a:lnTo>
                  <a:pt x="22871" y="12484"/>
                </a:lnTo>
                <a:cubicBezTo>
                  <a:pt x="23244" y="12484"/>
                  <a:pt x="23546" y="12182"/>
                  <a:pt x="23546" y="11809"/>
                </a:cubicBezTo>
                <a:lnTo>
                  <a:pt x="23546" y="676"/>
                </a:lnTo>
                <a:lnTo>
                  <a:pt x="23546" y="676"/>
                </a:lnTo>
                <a:cubicBezTo>
                  <a:pt x="23546" y="302"/>
                  <a:pt x="23244" y="0"/>
                  <a:pt x="22871" y="0"/>
                </a:cubicBezTo>
                <a:close/>
                <a:moveTo>
                  <a:pt x="665" y="12085"/>
                </a:moveTo>
                <a:lnTo>
                  <a:pt x="665" y="12085"/>
                </a:lnTo>
                <a:cubicBezTo>
                  <a:pt x="524" y="12085"/>
                  <a:pt x="409" y="11971"/>
                  <a:pt x="409" y="11831"/>
                </a:cubicBezTo>
                <a:lnTo>
                  <a:pt x="409" y="11831"/>
                </a:lnTo>
                <a:cubicBezTo>
                  <a:pt x="409" y="11690"/>
                  <a:pt x="524" y="11577"/>
                  <a:pt x="665" y="11577"/>
                </a:cubicBezTo>
                <a:lnTo>
                  <a:pt x="665" y="11577"/>
                </a:lnTo>
                <a:cubicBezTo>
                  <a:pt x="805" y="11577"/>
                  <a:pt x="919" y="11690"/>
                  <a:pt x="919" y="11831"/>
                </a:cubicBezTo>
                <a:lnTo>
                  <a:pt x="919" y="11831"/>
                </a:lnTo>
                <a:cubicBezTo>
                  <a:pt x="919" y="11971"/>
                  <a:pt x="805" y="12085"/>
                  <a:pt x="665" y="12085"/>
                </a:cubicBezTo>
                <a:close/>
                <a:moveTo>
                  <a:pt x="665" y="10687"/>
                </a:moveTo>
                <a:lnTo>
                  <a:pt x="665" y="10687"/>
                </a:lnTo>
                <a:cubicBezTo>
                  <a:pt x="524" y="10687"/>
                  <a:pt x="409" y="10575"/>
                  <a:pt x="409" y="10433"/>
                </a:cubicBezTo>
                <a:lnTo>
                  <a:pt x="409" y="10433"/>
                </a:lnTo>
                <a:cubicBezTo>
                  <a:pt x="409" y="10293"/>
                  <a:pt x="524" y="10179"/>
                  <a:pt x="665" y="10179"/>
                </a:cubicBezTo>
                <a:lnTo>
                  <a:pt x="665" y="10179"/>
                </a:lnTo>
                <a:cubicBezTo>
                  <a:pt x="805" y="10179"/>
                  <a:pt x="919" y="10293"/>
                  <a:pt x="919" y="10433"/>
                </a:cubicBezTo>
                <a:lnTo>
                  <a:pt x="919" y="10433"/>
                </a:lnTo>
                <a:cubicBezTo>
                  <a:pt x="919" y="10575"/>
                  <a:pt x="805" y="10687"/>
                  <a:pt x="665" y="10687"/>
                </a:cubicBezTo>
                <a:close/>
                <a:moveTo>
                  <a:pt x="665" y="9291"/>
                </a:moveTo>
                <a:lnTo>
                  <a:pt x="665" y="9291"/>
                </a:lnTo>
                <a:cubicBezTo>
                  <a:pt x="524" y="9291"/>
                  <a:pt x="409" y="9177"/>
                  <a:pt x="409" y="9036"/>
                </a:cubicBezTo>
                <a:lnTo>
                  <a:pt x="409" y="9036"/>
                </a:lnTo>
                <a:cubicBezTo>
                  <a:pt x="409" y="8896"/>
                  <a:pt x="524" y="8782"/>
                  <a:pt x="665" y="8782"/>
                </a:cubicBezTo>
                <a:lnTo>
                  <a:pt x="665" y="8782"/>
                </a:lnTo>
                <a:cubicBezTo>
                  <a:pt x="805" y="8782"/>
                  <a:pt x="919" y="8896"/>
                  <a:pt x="919" y="9036"/>
                </a:cubicBezTo>
                <a:lnTo>
                  <a:pt x="919" y="9036"/>
                </a:lnTo>
                <a:cubicBezTo>
                  <a:pt x="919" y="9177"/>
                  <a:pt x="805" y="9291"/>
                  <a:pt x="665" y="9291"/>
                </a:cubicBezTo>
                <a:close/>
                <a:moveTo>
                  <a:pt x="665" y="7894"/>
                </a:moveTo>
                <a:lnTo>
                  <a:pt x="665" y="7894"/>
                </a:lnTo>
                <a:cubicBezTo>
                  <a:pt x="524" y="7894"/>
                  <a:pt x="409" y="7779"/>
                  <a:pt x="409" y="7639"/>
                </a:cubicBezTo>
                <a:lnTo>
                  <a:pt x="409" y="7639"/>
                </a:lnTo>
                <a:cubicBezTo>
                  <a:pt x="409" y="7498"/>
                  <a:pt x="524" y="7384"/>
                  <a:pt x="665" y="7384"/>
                </a:cubicBezTo>
                <a:lnTo>
                  <a:pt x="665" y="7384"/>
                </a:lnTo>
                <a:cubicBezTo>
                  <a:pt x="805" y="7384"/>
                  <a:pt x="919" y="7498"/>
                  <a:pt x="919" y="7639"/>
                </a:cubicBezTo>
                <a:lnTo>
                  <a:pt x="919" y="7639"/>
                </a:lnTo>
                <a:cubicBezTo>
                  <a:pt x="919" y="7779"/>
                  <a:pt x="805" y="7894"/>
                  <a:pt x="665" y="7894"/>
                </a:cubicBezTo>
                <a:close/>
                <a:moveTo>
                  <a:pt x="665" y="6496"/>
                </a:moveTo>
                <a:lnTo>
                  <a:pt x="665" y="6496"/>
                </a:lnTo>
                <a:cubicBezTo>
                  <a:pt x="524" y="6496"/>
                  <a:pt x="409" y="6383"/>
                  <a:pt x="409" y="6243"/>
                </a:cubicBezTo>
                <a:lnTo>
                  <a:pt x="409" y="6243"/>
                </a:lnTo>
                <a:cubicBezTo>
                  <a:pt x="409" y="6101"/>
                  <a:pt x="524" y="5988"/>
                  <a:pt x="665" y="5988"/>
                </a:cubicBezTo>
                <a:lnTo>
                  <a:pt x="665" y="5988"/>
                </a:lnTo>
                <a:cubicBezTo>
                  <a:pt x="805" y="5988"/>
                  <a:pt x="919" y="6101"/>
                  <a:pt x="919" y="6243"/>
                </a:cubicBezTo>
                <a:lnTo>
                  <a:pt x="919" y="6243"/>
                </a:lnTo>
                <a:cubicBezTo>
                  <a:pt x="919" y="6383"/>
                  <a:pt x="805" y="6496"/>
                  <a:pt x="665" y="6496"/>
                </a:cubicBezTo>
                <a:close/>
                <a:moveTo>
                  <a:pt x="665" y="5100"/>
                </a:moveTo>
                <a:lnTo>
                  <a:pt x="665" y="5100"/>
                </a:lnTo>
                <a:cubicBezTo>
                  <a:pt x="524" y="5100"/>
                  <a:pt x="409" y="4986"/>
                  <a:pt x="409" y="4845"/>
                </a:cubicBezTo>
                <a:lnTo>
                  <a:pt x="409" y="4845"/>
                </a:lnTo>
                <a:cubicBezTo>
                  <a:pt x="409" y="4705"/>
                  <a:pt x="524" y="4591"/>
                  <a:pt x="665" y="4591"/>
                </a:cubicBezTo>
                <a:lnTo>
                  <a:pt x="665" y="4591"/>
                </a:lnTo>
                <a:cubicBezTo>
                  <a:pt x="805" y="4591"/>
                  <a:pt x="919" y="4705"/>
                  <a:pt x="919" y="4845"/>
                </a:cubicBezTo>
                <a:lnTo>
                  <a:pt x="919" y="4845"/>
                </a:lnTo>
                <a:cubicBezTo>
                  <a:pt x="919" y="4986"/>
                  <a:pt x="805" y="5100"/>
                  <a:pt x="665" y="5100"/>
                </a:cubicBezTo>
                <a:close/>
                <a:moveTo>
                  <a:pt x="665" y="3703"/>
                </a:moveTo>
                <a:lnTo>
                  <a:pt x="665" y="3703"/>
                </a:lnTo>
                <a:cubicBezTo>
                  <a:pt x="524" y="3703"/>
                  <a:pt x="409" y="3589"/>
                  <a:pt x="409" y="3449"/>
                </a:cubicBezTo>
                <a:lnTo>
                  <a:pt x="409" y="3449"/>
                </a:lnTo>
                <a:cubicBezTo>
                  <a:pt x="409" y="3307"/>
                  <a:pt x="524" y="3193"/>
                  <a:pt x="665" y="3193"/>
                </a:cubicBezTo>
                <a:lnTo>
                  <a:pt x="665" y="3193"/>
                </a:lnTo>
                <a:cubicBezTo>
                  <a:pt x="805" y="3193"/>
                  <a:pt x="919" y="3307"/>
                  <a:pt x="919" y="3449"/>
                </a:cubicBezTo>
                <a:lnTo>
                  <a:pt x="919" y="3449"/>
                </a:lnTo>
                <a:cubicBezTo>
                  <a:pt x="919" y="3589"/>
                  <a:pt x="805" y="3703"/>
                  <a:pt x="665" y="3703"/>
                </a:cubicBezTo>
                <a:close/>
                <a:moveTo>
                  <a:pt x="665" y="2305"/>
                </a:moveTo>
                <a:lnTo>
                  <a:pt x="665" y="2305"/>
                </a:lnTo>
                <a:cubicBezTo>
                  <a:pt x="524" y="2305"/>
                  <a:pt x="409" y="2191"/>
                  <a:pt x="409" y="2051"/>
                </a:cubicBezTo>
                <a:lnTo>
                  <a:pt x="409" y="2051"/>
                </a:lnTo>
                <a:cubicBezTo>
                  <a:pt x="409" y="1910"/>
                  <a:pt x="524" y="1797"/>
                  <a:pt x="665" y="1797"/>
                </a:cubicBezTo>
                <a:lnTo>
                  <a:pt x="665" y="1797"/>
                </a:lnTo>
                <a:cubicBezTo>
                  <a:pt x="805" y="1797"/>
                  <a:pt x="919" y="1910"/>
                  <a:pt x="919" y="2051"/>
                </a:cubicBezTo>
                <a:lnTo>
                  <a:pt x="919" y="2051"/>
                </a:lnTo>
                <a:cubicBezTo>
                  <a:pt x="919" y="2191"/>
                  <a:pt x="805" y="2305"/>
                  <a:pt x="665" y="2305"/>
                </a:cubicBezTo>
                <a:close/>
                <a:moveTo>
                  <a:pt x="665" y="908"/>
                </a:moveTo>
                <a:lnTo>
                  <a:pt x="665" y="908"/>
                </a:lnTo>
                <a:cubicBezTo>
                  <a:pt x="524" y="908"/>
                  <a:pt x="409" y="795"/>
                  <a:pt x="409" y="654"/>
                </a:cubicBezTo>
                <a:lnTo>
                  <a:pt x="409" y="654"/>
                </a:lnTo>
                <a:cubicBezTo>
                  <a:pt x="409" y="514"/>
                  <a:pt x="524" y="399"/>
                  <a:pt x="665" y="399"/>
                </a:cubicBezTo>
                <a:lnTo>
                  <a:pt x="665" y="399"/>
                </a:lnTo>
                <a:cubicBezTo>
                  <a:pt x="805" y="399"/>
                  <a:pt x="919" y="514"/>
                  <a:pt x="919" y="654"/>
                </a:cubicBezTo>
                <a:lnTo>
                  <a:pt x="919" y="654"/>
                </a:lnTo>
                <a:cubicBezTo>
                  <a:pt x="919" y="795"/>
                  <a:pt x="805" y="908"/>
                  <a:pt x="665" y="90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1736280" y="1240560"/>
            <a:ext cx="5671440" cy="11610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5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914400" y="1092077"/>
            <a:ext cx="7157945" cy="2516972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5400" b="1" strike="noStrike" spc="-1" err="1">
                <a:solidFill>
                  <a:schemeClr val="dk1"/>
                </a:solidFill>
                <a:latin typeface="Aptos"/>
                <a:ea typeface="Golos Text"/>
              </a:rPr>
              <a:t>Первый</a:t>
            </a:r>
            <a:r>
              <a:rPr lang="en" sz="5400" b="1" strike="noStrike" spc="-1" dirty="0">
                <a:solidFill>
                  <a:schemeClr val="dk1"/>
                </a:solidFill>
                <a:latin typeface="Aptos"/>
                <a:ea typeface="Golos Text"/>
              </a:rPr>
              <a:t> </a:t>
            </a:r>
            <a:r>
              <a:rPr lang="en" sz="5400" b="1" strike="noStrike" spc="-1" err="1">
                <a:solidFill>
                  <a:schemeClr val="dk1"/>
                </a:solidFill>
                <a:latin typeface="Aptos"/>
                <a:ea typeface="Golos Text"/>
              </a:rPr>
              <a:t>полет</a:t>
            </a:r>
            <a:r>
              <a:rPr lang="en" sz="5400" b="1" strike="noStrike" spc="-1" dirty="0">
                <a:solidFill>
                  <a:schemeClr val="dk1"/>
                </a:solidFill>
                <a:latin typeface="Aptos"/>
                <a:ea typeface="Golos Text"/>
              </a:rPr>
              <a:t> в </a:t>
            </a:r>
            <a:r>
              <a:rPr lang="en" sz="5400" b="1" strike="noStrike" spc="-1" err="1">
                <a:solidFill>
                  <a:schemeClr val="dk1"/>
                </a:solidFill>
                <a:latin typeface="Aptos"/>
                <a:ea typeface="Golos Text"/>
              </a:rPr>
              <a:t>космос</a:t>
            </a:r>
            <a:endParaRPr lang="fr-FR" sz="54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205" name="Google Shape;301;p35"/>
          <p:cNvSpPr/>
          <p:nvPr/>
        </p:nvSpPr>
        <p:spPr>
          <a:xfrm rot="6780000">
            <a:off x="146824" y="2654207"/>
            <a:ext cx="1541636" cy="4295995"/>
          </a:xfrm>
          <a:custGeom>
            <a:avLst/>
            <a:gdLst>
              <a:gd name="textAreaLeft" fmla="*/ 0 w 1946880"/>
              <a:gd name="textAreaRight" fmla="*/ 1947240 w 1946880"/>
              <a:gd name="textAreaTop" fmla="*/ 0 h 4701240"/>
              <a:gd name="textAreaBottom" fmla="*/ 4701600 h 4701240"/>
            </a:gdLst>
            <a:ahLst/>
            <a:cxnLst/>
            <a:rect l="textAreaLeft" t="textAreaTop" r="textAreaRight" b="textAreaBottom"/>
            <a:pathLst>
              <a:path w="4254" h="10275">
                <a:moveTo>
                  <a:pt x="4253" y="3928"/>
                </a:moveTo>
                <a:lnTo>
                  <a:pt x="4253" y="3928"/>
                </a:lnTo>
                <a:cubicBezTo>
                  <a:pt x="4253" y="4278"/>
                  <a:pt x="4241" y="4630"/>
                  <a:pt x="4226" y="4980"/>
                </a:cubicBezTo>
                <a:lnTo>
                  <a:pt x="4226" y="4980"/>
                </a:lnTo>
                <a:cubicBezTo>
                  <a:pt x="4204" y="5362"/>
                  <a:pt x="4180" y="5748"/>
                  <a:pt x="4146" y="6130"/>
                </a:cubicBezTo>
                <a:lnTo>
                  <a:pt x="4146" y="6130"/>
                </a:lnTo>
                <a:cubicBezTo>
                  <a:pt x="4114" y="6516"/>
                  <a:pt x="4078" y="6901"/>
                  <a:pt x="4039" y="7287"/>
                </a:cubicBezTo>
                <a:lnTo>
                  <a:pt x="4039" y="7287"/>
                </a:lnTo>
                <a:cubicBezTo>
                  <a:pt x="3990" y="7735"/>
                  <a:pt x="3935" y="8183"/>
                  <a:pt x="3878" y="8628"/>
                </a:cubicBezTo>
                <a:lnTo>
                  <a:pt x="3878" y="8628"/>
                </a:lnTo>
                <a:cubicBezTo>
                  <a:pt x="3813" y="9136"/>
                  <a:pt x="3742" y="9644"/>
                  <a:pt x="3667" y="10150"/>
                </a:cubicBezTo>
                <a:lnTo>
                  <a:pt x="3667" y="10150"/>
                </a:lnTo>
                <a:cubicBezTo>
                  <a:pt x="3664" y="10165"/>
                  <a:pt x="3660" y="10182"/>
                  <a:pt x="3658" y="10199"/>
                </a:cubicBezTo>
                <a:lnTo>
                  <a:pt x="3658" y="10199"/>
                </a:lnTo>
                <a:cubicBezTo>
                  <a:pt x="3647" y="10274"/>
                  <a:pt x="3647" y="10274"/>
                  <a:pt x="3568" y="10261"/>
                </a:cubicBezTo>
                <a:lnTo>
                  <a:pt x="3568" y="10261"/>
                </a:lnTo>
                <a:cubicBezTo>
                  <a:pt x="3191" y="10204"/>
                  <a:pt x="2813" y="10136"/>
                  <a:pt x="2441" y="10048"/>
                </a:cubicBezTo>
                <a:lnTo>
                  <a:pt x="2441" y="10048"/>
                </a:lnTo>
                <a:cubicBezTo>
                  <a:pt x="1938" y="9929"/>
                  <a:pt x="1442" y="9788"/>
                  <a:pt x="975" y="9560"/>
                </a:cubicBezTo>
                <a:lnTo>
                  <a:pt x="975" y="9560"/>
                </a:lnTo>
                <a:cubicBezTo>
                  <a:pt x="761" y="9454"/>
                  <a:pt x="557" y="9330"/>
                  <a:pt x="381" y="9167"/>
                </a:cubicBezTo>
                <a:lnTo>
                  <a:pt x="381" y="9167"/>
                </a:lnTo>
                <a:cubicBezTo>
                  <a:pt x="211" y="9009"/>
                  <a:pt x="84" y="8824"/>
                  <a:pt x="38" y="8593"/>
                </a:cubicBezTo>
                <a:lnTo>
                  <a:pt x="38" y="8593"/>
                </a:lnTo>
                <a:cubicBezTo>
                  <a:pt x="0" y="8401"/>
                  <a:pt x="33" y="8216"/>
                  <a:pt x="111" y="8037"/>
                </a:cubicBezTo>
                <a:lnTo>
                  <a:pt x="111" y="8037"/>
                </a:lnTo>
                <a:cubicBezTo>
                  <a:pt x="204" y="7828"/>
                  <a:pt x="340" y="7645"/>
                  <a:pt x="481" y="7463"/>
                </a:cubicBezTo>
                <a:lnTo>
                  <a:pt x="481" y="7463"/>
                </a:lnTo>
                <a:cubicBezTo>
                  <a:pt x="666" y="7230"/>
                  <a:pt x="861" y="7005"/>
                  <a:pt x="1033" y="6760"/>
                </a:cubicBezTo>
                <a:lnTo>
                  <a:pt x="1033" y="6760"/>
                </a:lnTo>
                <a:cubicBezTo>
                  <a:pt x="1222" y="6488"/>
                  <a:pt x="1379" y="6203"/>
                  <a:pt x="1458" y="5880"/>
                </a:cubicBezTo>
                <a:lnTo>
                  <a:pt x="1458" y="5880"/>
                </a:lnTo>
                <a:cubicBezTo>
                  <a:pt x="1556" y="5473"/>
                  <a:pt x="1521" y="5075"/>
                  <a:pt x="1388" y="4684"/>
                </a:cubicBezTo>
                <a:lnTo>
                  <a:pt x="1388" y="4684"/>
                </a:lnTo>
                <a:cubicBezTo>
                  <a:pt x="1290" y="4390"/>
                  <a:pt x="1143" y="4115"/>
                  <a:pt x="994" y="3847"/>
                </a:cubicBezTo>
                <a:lnTo>
                  <a:pt x="994" y="3847"/>
                </a:lnTo>
                <a:cubicBezTo>
                  <a:pt x="844" y="3578"/>
                  <a:pt x="687" y="3315"/>
                  <a:pt x="573" y="3030"/>
                </a:cubicBezTo>
                <a:lnTo>
                  <a:pt x="573" y="3030"/>
                </a:lnTo>
                <a:cubicBezTo>
                  <a:pt x="472" y="2777"/>
                  <a:pt x="413" y="2517"/>
                  <a:pt x="423" y="2242"/>
                </a:cubicBezTo>
                <a:lnTo>
                  <a:pt x="423" y="2242"/>
                </a:lnTo>
                <a:cubicBezTo>
                  <a:pt x="435" y="1963"/>
                  <a:pt x="518" y="1705"/>
                  <a:pt x="649" y="1460"/>
                </a:cubicBezTo>
                <a:lnTo>
                  <a:pt x="649" y="1460"/>
                </a:lnTo>
                <a:cubicBezTo>
                  <a:pt x="861" y="1066"/>
                  <a:pt x="1162" y="751"/>
                  <a:pt x="1524" y="494"/>
                </a:cubicBezTo>
                <a:lnTo>
                  <a:pt x="1524" y="494"/>
                </a:lnTo>
                <a:cubicBezTo>
                  <a:pt x="1801" y="295"/>
                  <a:pt x="2101" y="143"/>
                  <a:pt x="2439" y="68"/>
                </a:cubicBezTo>
                <a:lnTo>
                  <a:pt x="2439" y="68"/>
                </a:lnTo>
                <a:cubicBezTo>
                  <a:pt x="2667" y="12"/>
                  <a:pt x="2898" y="0"/>
                  <a:pt x="3125" y="73"/>
                </a:cubicBezTo>
                <a:lnTo>
                  <a:pt x="3125" y="73"/>
                </a:lnTo>
                <a:cubicBezTo>
                  <a:pt x="3351" y="143"/>
                  <a:pt x="3516" y="292"/>
                  <a:pt x="3652" y="482"/>
                </a:cubicBezTo>
                <a:lnTo>
                  <a:pt x="3652" y="482"/>
                </a:lnTo>
                <a:cubicBezTo>
                  <a:pt x="3810" y="705"/>
                  <a:pt x="3908" y="958"/>
                  <a:pt x="3983" y="1218"/>
                </a:cubicBezTo>
                <a:lnTo>
                  <a:pt x="3983" y="1218"/>
                </a:lnTo>
                <a:cubicBezTo>
                  <a:pt x="4076" y="1530"/>
                  <a:pt x="4131" y="1846"/>
                  <a:pt x="4171" y="2167"/>
                </a:cubicBezTo>
                <a:lnTo>
                  <a:pt x="4171" y="2167"/>
                </a:lnTo>
                <a:cubicBezTo>
                  <a:pt x="4226" y="2625"/>
                  <a:pt x="4250" y="3086"/>
                  <a:pt x="4253" y="3546"/>
                </a:cubicBezTo>
                <a:lnTo>
                  <a:pt x="4253" y="3546"/>
                </a:lnTo>
                <a:cubicBezTo>
                  <a:pt x="4253" y="3673"/>
                  <a:pt x="4253" y="3801"/>
                  <a:pt x="4253" y="3928"/>
                </a:cubicBezTo>
                <a:close/>
                <a:moveTo>
                  <a:pt x="3728" y="3901"/>
                </a:moveTo>
                <a:lnTo>
                  <a:pt x="3728" y="3901"/>
                </a:lnTo>
                <a:cubicBezTo>
                  <a:pt x="3728" y="3774"/>
                  <a:pt x="3728" y="3630"/>
                  <a:pt x="3726" y="3483"/>
                </a:cubicBezTo>
                <a:lnTo>
                  <a:pt x="3726" y="3483"/>
                </a:lnTo>
                <a:cubicBezTo>
                  <a:pt x="3718" y="3076"/>
                  <a:pt x="3699" y="2666"/>
                  <a:pt x="3650" y="2259"/>
                </a:cubicBezTo>
                <a:lnTo>
                  <a:pt x="3650" y="2259"/>
                </a:lnTo>
                <a:cubicBezTo>
                  <a:pt x="3611" y="1943"/>
                  <a:pt x="3560" y="1632"/>
                  <a:pt x="3468" y="1327"/>
                </a:cubicBezTo>
                <a:lnTo>
                  <a:pt x="3468" y="1327"/>
                </a:lnTo>
                <a:cubicBezTo>
                  <a:pt x="3405" y="1129"/>
                  <a:pt x="3329" y="939"/>
                  <a:pt x="3210" y="771"/>
                </a:cubicBezTo>
                <a:lnTo>
                  <a:pt x="3210" y="771"/>
                </a:lnTo>
                <a:cubicBezTo>
                  <a:pt x="3098" y="615"/>
                  <a:pt x="2952" y="537"/>
                  <a:pt x="2759" y="550"/>
                </a:cubicBezTo>
                <a:lnTo>
                  <a:pt x="2759" y="550"/>
                </a:lnTo>
                <a:cubicBezTo>
                  <a:pt x="2658" y="556"/>
                  <a:pt x="2561" y="572"/>
                  <a:pt x="2466" y="605"/>
                </a:cubicBezTo>
                <a:lnTo>
                  <a:pt x="2466" y="605"/>
                </a:lnTo>
                <a:cubicBezTo>
                  <a:pt x="1890" y="798"/>
                  <a:pt x="1444" y="1153"/>
                  <a:pt x="1135" y="1671"/>
                </a:cubicBezTo>
                <a:lnTo>
                  <a:pt x="1135" y="1671"/>
                </a:lnTo>
                <a:cubicBezTo>
                  <a:pt x="1013" y="1875"/>
                  <a:pt x="943" y="2096"/>
                  <a:pt x="950" y="2337"/>
                </a:cubicBezTo>
                <a:lnTo>
                  <a:pt x="950" y="2337"/>
                </a:lnTo>
                <a:cubicBezTo>
                  <a:pt x="953" y="2525"/>
                  <a:pt x="1007" y="2702"/>
                  <a:pt x="1077" y="2872"/>
                </a:cubicBezTo>
                <a:lnTo>
                  <a:pt x="1077" y="2872"/>
                </a:lnTo>
                <a:cubicBezTo>
                  <a:pt x="1189" y="3130"/>
                  <a:pt x="1330" y="3373"/>
                  <a:pt x="1466" y="3616"/>
                </a:cubicBezTo>
                <a:lnTo>
                  <a:pt x="1466" y="3616"/>
                </a:lnTo>
                <a:cubicBezTo>
                  <a:pt x="1624" y="3899"/>
                  <a:pt x="1773" y="4181"/>
                  <a:pt x="1879" y="4485"/>
                </a:cubicBezTo>
                <a:lnTo>
                  <a:pt x="1879" y="4485"/>
                </a:lnTo>
                <a:cubicBezTo>
                  <a:pt x="2072" y="5044"/>
                  <a:pt x="2101" y="5607"/>
                  <a:pt x="1923" y="6174"/>
                </a:cubicBezTo>
                <a:lnTo>
                  <a:pt x="1923" y="6174"/>
                </a:lnTo>
                <a:cubicBezTo>
                  <a:pt x="1806" y="6538"/>
                  <a:pt x="1612" y="6860"/>
                  <a:pt x="1388" y="7168"/>
                </a:cubicBezTo>
                <a:lnTo>
                  <a:pt x="1388" y="7168"/>
                </a:lnTo>
                <a:cubicBezTo>
                  <a:pt x="1206" y="7414"/>
                  <a:pt x="1002" y="7645"/>
                  <a:pt x="817" y="7890"/>
                </a:cubicBezTo>
                <a:lnTo>
                  <a:pt x="817" y="7890"/>
                </a:lnTo>
                <a:cubicBezTo>
                  <a:pt x="727" y="8012"/>
                  <a:pt x="641" y="8137"/>
                  <a:pt x="583" y="8278"/>
                </a:cubicBezTo>
                <a:lnTo>
                  <a:pt x="583" y="8278"/>
                </a:lnTo>
                <a:cubicBezTo>
                  <a:pt x="527" y="8414"/>
                  <a:pt x="546" y="8540"/>
                  <a:pt x="632" y="8659"/>
                </a:cubicBezTo>
                <a:lnTo>
                  <a:pt x="632" y="8659"/>
                </a:lnTo>
                <a:cubicBezTo>
                  <a:pt x="698" y="8751"/>
                  <a:pt x="782" y="8824"/>
                  <a:pt x="875" y="8890"/>
                </a:cubicBezTo>
                <a:lnTo>
                  <a:pt x="875" y="8890"/>
                </a:lnTo>
                <a:cubicBezTo>
                  <a:pt x="1116" y="9061"/>
                  <a:pt x="1385" y="9177"/>
                  <a:pt x="1662" y="9275"/>
                </a:cubicBezTo>
                <a:lnTo>
                  <a:pt x="1662" y="9275"/>
                </a:lnTo>
                <a:cubicBezTo>
                  <a:pt x="2154" y="9452"/>
                  <a:pt x="2665" y="9566"/>
                  <a:pt x="3178" y="9664"/>
                </a:cubicBezTo>
                <a:lnTo>
                  <a:pt x="3178" y="9664"/>
                </a:lnTo>
                <a:cubicBezTo>
                  <a:pt x="3207" y="9669"/>
                  <a:pt x="3207" y="9656"/>
                  <a:pt x="3210" y="9637"/>
                </a:cubicBezTo>
                <a:lnTo>
                  <a:pt x="3210" y="9637"/>
                </a:lnTo>
                <a:cubicBezTo>
                  <a:pt x="3232" y="9474"/>
                  <a:pt x="3256" y="9311"/>
                  <a:pt x="3275" y="9148"/>
                </a:cubicBezTo>
                <a:lnTo>
                  <a:pt x="3275" y="9148"/>
                </a:lnTo>
                <a:cubicBezTo>
                  <a:pt x="3321" y="8805"/>
                  <a:pt x="3368" y="8460"/>
                  <a:pt x="3411" y="8117"/>
                </a:cubicBezTo>
                <a:lnTo>
                  <a:pt x="3411" y="8117"/>
                </a:lnTo>
                <a:cubicBezTo>
                  <a:pt x="3457" y="7740"/>
                  <a:pt x="3497" y="7366"/>
                  <a:pt x="3536" y="6991"/>
                </a:cubicBezTo>
                <a:lnTo>
                  <a:pt x="3536" y="6991"/>
                </a:lnTo>
                <a:cubicBezTo>
                  <a:pt x="3577" y="6614"/>
                  <a:pt x="3609" y="6239"/>
                  <a:pt x="3638" y="5862"/>
                </a:cubicBezTo>
                <a:lnTo>
                  <a:pt x="3638" y="5862"/>
                </a:lnTo>
                <a:cubicBezTo>
                  <a:pt x="3667" y="5514"/>
                  <a:pt x="3688" y="5169"/>
                  <a:pt x="3704" y="4822"/>
                </a:cubicBezTo>
                <a:lnTo>
                  <a:pt x="3704" y="4822"/>
                </a:lnTo>
                <a:cubicBezTo>
                  <a:pt x="3718" y="4521"/>
                  <a:pt x="3723" y="4222"/>
                  <a:pt x="3728" y="39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206" name="Google Shape;302;p35"/>
          <p:cNvSpPr/>
          <p:nvPr/>
        </p:nvSpPr>
        <p:spPr>
          <a:xfrm>
            <a:off x="7004667" y="-810638"/>
            <a:ext cx="2494570" cy="3810370"/>
          </a:xfrm>
          <a:custGeom>
            <a:avLst/>
            <a:gdLst>
              <a:gd name="textAreaLeft" fmla="*/ 0 w 2141280"/>
              <a:gd name="textAreaRight" fmla="*/ 2141640 w 2141280"/>
              <a:gd name="textAreaTop" fmla="*/ 0 h 3685680"/>
              <a:gd name="textAreaBottom" fmla="*/ 3686040 h 3685680"/>
            </a:gdLst>
            <a:ahLst/>
            <a:cxnLst/>
            <a:rect l="textAreaLeft" t="textAreaTop" r="textAreaRight" b="textAreaBottom"/>
            <a:pathLst>
              <a:path w="5948" h="10239">
                <a:moveTo>
                  <a:pt x="5406" y="8241"/>
                </a:moveTo>
                <a:lnTo>
                  <a:pt x="5406" y="8241"/>
                </a:lnTo>
                <a:cubicBezTo>
                  <a:pt x="5408" y="7905"/>
                  <a:pt x="5360" y="7555"/>
                  <a:pt x="5227" y="7220"/>
                </a:cubicBezTo>
                <a:lnTo>
                  <a:pt x="5227" y="7220"/>
                </a:lnTo>
                <a:cubicBezTo>
                  <a:pt x="5067" y="6818"/>
                  <a:pt x="4798" y="6504"/>
                  <a:pt x="4447" y="6256"/>
                </a:cubicBezTo>
                <a:lnTo>
                  <a:pt x="4447" y="6256"/>
                </a:lnTo>
                <a:cubicBezTo>
                  <a:pt x="4157" y="6050"/>
                  <a:pt x="3835" y="5906"/>
                  <a:pt x="3504" y="5782"/>
                </a:cubicBezTo>
                <a:lnTo>
                  <a:pt x="3504" y="5782"/>
                </a:lnTo>
                <a:cubicBezTo>
                  <a:pt x="3099" y="5630"/>
                  <a:pt x="2683" y="5513"/>
                  <a:pt x="2274" y="5375"/>
                </a:cubicBezTo>
                <a:lnTo>
                  <a:pt x="2274" y="5375"/>
                </a:lnTo>
                <a:cubicBezTo>
                  <a:pt x="1960" y="5266"/>
                  <a:pt x="1651" y="5146"/>
                  <a:pt x="1364" y="4983"/>
                </a:cubicBezTo>
                <a:lnTo>
                  <a:pt x="1364" y="4983"/>
                </a:lnTo>
                <a:cubicBezTo>
                  <a:pt x="1002" y="4783"/>
                  <a:pt x="698" y="4522"/>
                  <a:pt x="481" y="4166"/>
                </a:cubicBezTo>
                <a:lnTo>
                  <a:pt x="481" y="4166"/>
                </a:lnTo>
                <a:cubicBezTo>
                  <a:pt x="313" y="3884"/>
                  <a:pt x="201" y="3580"/>
                  <a:pt x="124" y="3262"/>
                </a:cubicBezTo>
                <a:lnTo>
                  <a:pt x="124" y="3262"/>
                </a:lnTo>
                <a:cubicBezTo>
                  <a:pt x="39" y="2909"/>
                  <a:pt x="0" y="2551"/>
                  <a:pt x="12" y="2186"/>
                </a:cubicBezTo>
                <a:lnTo>
                  <a:pt x="12" y="2186"/>
                </a:lnTo>
                <a:cubicBezTo>
                  <a:pt x="27" y="1440"/>
                  <a:pt x="223" y="742"/>
                  <a:pt x="579" y="87"/>
                </a:cubicBezTo>
                <a:lnTo>
                  <a:pt x="579" y="87"/>
                </a:lnTo>
                <a:cubicBezTo>
                  <a:pt x="595" y="60"/>
                  <a:pt x="600" y="14"/>
                  <a:pt x="630" y="5"/>
                </a:cubicBezTo>
                <a:lnTo>
                  <a:pt x="630" y="5"/>
                </a:lnTo>
                <a:cubicBezTo>
                  <a:pt x="659" y="0"/>
                  <a:pt x="690" y="34"/>
                  <a:pt x="720" y="49"/>
                </a:cubicBezTo>
                <a:lnTo>
                  <a:pt x="720" y="49"/>
                </a:lnTo>
                <a:cubicBezTo>
                  <a:pt x="831" y="112"/>
                  <a:pt x="939" y="177"/>
                  <a:pt x="1051" y="239"/>
                </a:cubicBezTo>
                <a:lnTo>
                  <a:pt x="1051" y="239"/>
                </a:lnTo>
                <a:cubicBezTo>
                  <a:pt x="1082" y="253"/>
                  <a:pt x="1082" y="267"/>
                  <a:pt x="1067" y="294"/>
                </a:cubicBezTo>
                <a:lnTo>
                  <a:pt x="1067" y="294"/>
                </a:lnTo>
                <a:cubicBezTo>
                  <a:pt x="872" y="639"/>
                  <a:pt x="727" y="1005"/>
                  <a:pt x="639" y="1391"/>
                </a:cubicBezTo>
                <a:lnTo>
                  <a:pt x="639" y="1391"/>
                </a:lnTo>
                <a:cubicBezTo>
                  <a:pt x="586" y="1622"/>
                  <a:pt x="554" y="1855"/>
                  <a:pt x="543" y="2091"/>
                </a:cubicBezTo>
                <a:lnTo>
                  <a:pt x="543" y="2091"/>
                </a:lnTo>
                <a:cubicBezTo>
                  <a:pt x="518" y="2566"/>
                  <a:pt x="579" y="3028"/>
                  <a:pt x="739" y="3477"/>
                </a:cubicBezTo>
                <a:lnTo>
                  <a:pt x="739" y="3477"/>
                </a:lnTo>
                <a:cubicBezTo>
                  <a:pt x="848" y="3779"/>
                  <a:pt x="997" y="4047"/>
                  <a:pt x="1241" y="4259"/>
                </a:cubicBezTo>
                <a:lnTo>
                  <a:pt x="1241" y="4259"/>
                </a:lnTo>
                <a:cubicBezTo>
                  <a:pt x="1428" y="4421"/>
                  <a:pt x="1644" y="4547"/>
                  <a:pt x="1868" y="4650"/>
                </a:cubicBezTo>
                <a:lnTo>
                  <a:pt x="1868" y="4650"/>
                </a:lnTo>
                <a:cubicBezTo>
                  <a:pt x="2211" y="4808"/>
                  <a:pt x="2569" y="4915"/>
                  <a:pt x="2925" y="5032"/>
                </a:cubicBezTo>
                <a:lnTo>
                  <a:pt x="2925" y="5032"/>
                </a:lnTo>
                <a:cubicBezTo>
                  <a:pt x="3276" y="5144"/>
                  <a:pt x="3628" y="5255"/>
                  <a:pt x="3966" y="5399"/>
                </a:cubicBezTo>
                <a:lnTo>
                  <a:pt x="3966" y="5399"/>
                </a:lnTo>
                <a:cubicBezTo>
                  <a:pt x="4320" y="5549"/>
                  <a:pt x="4654" y="5729"/>
                  <a:pt x="4948" y="5977"/>
                </a:cubicBezTo>
                <a:lnTo>
                  <a:pt x="4948" y="5977"/>
                </a:lnTo>
                <a:cubicBezTo>
                  <a:pt x="5398" y="6354"/>
                  <a:pt x="5694" y="6827"/>
                  <a:pt x="5836" y="7394"/>
                </a:cubicBezTo>
                <a:lnTo>
                  <a:pt x="5836" y="7394"/>
                </a:lnTo>
                <a:cubicBezTo>
                  <a:pt x="5921" y="7740"/>
                  <a:pt x="5947" y="8087"/>
                  <a:pt x="5933" y="8440"/>
                </a:cubicBezTo>
                <a:lnTo>
                  <a:pt x="5933" y="8440"/>
                </a:lnTo>
                <a:cubicBezTo>
                  <a:pt x="5909" y="8992"/>
                  <a:pt x="5794" y="9523"/>
                  <a:pt x="5637" y="10050"/>
                </a:cubicBezTo>
                <a:lnTo>
                  <a:pt x="5637" y="10050"/>
                </a:lnTo>
                <a:cubicBezTo>
                  <a:pt x="5624" y="10102"/>
                  <a:pt x="5605" y="10153"/>
                  <a:pt x="5590" y="10206"/>
                </a:cubicBezTo>
                <a:lnTo>
                  <a:pt x="5590" y="10206"/>
                </a:lnTo>
                <a:cubicBezTo>
                  <a:pt x="5585" y="10233"/>
                  <a:pt x="5571" y="10238"/>
                  <a:pt x="5547" y="10230"/>
                </a:cubicBezTo>
                <a:lnTo>
                  <a:pt x="5547" y="10230"/>
                </a:lnTo>
                <a:cubicBezTo>
                  <a:pt x="5401" y="10181"/>
                  <a:pt x="5254" y="10135"/>
                  <a:pt x="5107" y="10089"/>
                </a:cubicBezTo>
                <a:lnTo>
                  <a:pt x="5107" y="10089"/>
                </a:lnTo>
                <a:cubicBezTo>
                  <a:pt x="5075" y="10080"/>
                  <a:pt x="5080" y="10064"/>
                  <a:pt x="5089" y="10045"/>
                </a:cubicBezTo>
                <a:lnTo>
                  <a:pt x="5089" y="10045"/>
                </a:lnTo>
                <a:cubicBezTo>
                  <a:pt x="5184" y="9746"/>
                  <a:pt x="5262" y="9442"/>
                  <a:pt x="5320" y="9136"/>
                </a:cubicBezTo>
                <a:lnTo>
                  <a:pt x="5320" y="9136"/>
                </a:lnTo>
                <a:cubicBezTo>
                  <a:pt x="5357" y="8926"/>
                  <a:pt x="5386" y="8717"/>
                  <a:pt x="5401" y="8508"/>
                </a:cubicBezTo>
                <a:lnTo>
                  <a:pt x="5401" y="8508"/>
                </a:lnTo>
                <a:cubicBezTo>
                  <a:pt x="5403" y="8426"/>
                  <a:pt x="5406" y="8345"/>
                  <a:pt x="5406" y="8241"/>
                </a:cubicBezTo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>
            <a:extLst>
              <a:ext uri="{FF2B5EF4-FFF2-40B4-BE49-F238E27FC236}">
                <a16:creationId xmlns:a16="http://schemas.microsoft.com/office/drawing/2014/main" id="{B7576D82-4E8F-F7AB-9C13-4DB58E087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154" y="379267"/>
            <a:ext cx="2989837" cy="4384963"/>
          </a:xfrm>
          <a:prstGeom prst="rect">
            <a:avLst/>
          </a:prstGeom>
        </p:spPr>
      </p:pic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1298863" y="640653"/>
            <a:ext cx="3990600" cy="1619591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b="1" spc="-1" dirty="0" err="1">
                <a:solidFill>
                  <a:schemeClr val="dk1"/>
                </a:solidFill>
                <a:latin typeface="Aptos"/>
              </a:rPr>
              <a:t>Биография</a:t>
            </a:r>
            <a:r>
              <a:rPr lang="en" b="1" spc="-1" dirty="0">
                <a:solidFill>
                  <a:schemeClr val="dk1"/>
                </a:solidFill>
                <a:latin typeface="Aptos"/>
              </a:rPr>
              <a:t> и </a:t>
            </a:r>
            <a:r>
              <a:rPr lang="en" b="1" spc="-1" dirty="0" err="1">
                <a:solidFill>
                  <a:schemeClr val="dk1"/>
                </a:solidFill>
                <a:latin typeface="Aptos"/>
              </a:rPr>
              <a:t>ранние</a:t>
            </a:r>
            <a:r>
              <a:rPr lang="en" b="1" spc="-1" dirty="0">
                <a:solidFill>
                  <a:schemeClr val="dk1"/>
                </a:solidFill>
                <a:latin typeface="Aptos"/>
              </a:rPr>
              <a:t> </a:t>
            </a:r>
            <a:r>
              <a:rPr lang="en" b="1" spc="-1" dirty="0" err="1">
                <a:solidFill>
                  <a:schemeClr val="dk1"/>
                </a:solidFill>
                <a:latin typeface="Aptos"/>
              </a:rPr>
              <a:t>годы</a:t>
            </a:r>
            <a:endParaRPr lang="ru-RU" dirty="0" err="1">
              <a:solidFill>
                <a:schemeClr val="dk1"/>
              </a:solidFill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subTitle"/>
          </p:nvPr>
        </p:nvSpPr>
        <p:spPr>
          <a:xfrm>
            <a:off x="405246" y="2437609"/>
            <a:ext cx="5331026" cy="2050232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600" spc="-1" err="1">
                <a:solidFill>
                  <a:schemeClr val="dk1"/>
                </a:solidFill>
                <a:latin typeface="Aptos"/>
                <a:ea typeface="Manrope"/>
              </a:rPr>
              <a:t>Юрий</a:t>
            </a:r>
            <a:r>
              <a:rPr lang="en" sz="1600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spc="-1" err="1">
                <a:solidFill>
                  <a:schemeClr val="dk1"/>
                </a:solidFill>
                <a:latin typeface="Aptos"/>
                <a:ea typeface="Manrope"/>
              </a:rPr>
              <a:t>Гагарин</a:t>
            </a:r>
            <a:r>
              <a:rPr lang="en" sz="1600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spc="-1" err="1">
                <a:solidFill>
                  <a:schemeClr val="dk1"/>
                </a:solidFill>
                <a:latin typeface="Aptos"/>
                <a:ea typeface="Manrope"/>
              </a:rPr>
              <a:t>родился</a:t>
            </a:r>
            <a:r>
              <a:rPr lang="en" sz="1600" spc="-1" dirty="0">
                <a:solidFill>
                  <a:schemeClr val="dk1"/>
                </a:solidFill>
                <a:latin typeface="Aptos"/>
                <a:ea typeface="Manrope"/>
              </a:rPr>
              <a:t> 9 </a:t>
            </a:r>
            <a:r>
              <a:rPr lang="en" sz="1600" spc="-1" err="1">
                <a:solidFill>
                  <a:schemeClr val="dk1"/>
                </a:solidFill>
                <a:latin typeface="Aptos"/>
                <a:ea typeface="Manrope"/>
              </a:rPr>
              <a:t>марта</a:t>
            </a:r>
            <a:r>
              <a:rPr lang="en" sz="1600" spc="-1" dirty="0">
                <a:solidFill>
                  <a:schemeClr val="dk1"/>
                </a:solidFill>
                <a:latin typeface="Aptos"/>
                <a:ea typeface="Manrope"/>
              </a:rPr>
              <a:t> 1934 </a:t>
            </a:r>
            <a:r>
              <a:rPr lang="en" sz="1600" spc="-1" err="1">
                <a:solidFill>
                  <a:schemeClr val="dk1"/>
                </a:solidFill>
                <a:latin typeface="Aptos"/>
                <a:ea typeface="Manrope"/>
              </a:rPr>
              <a:t>года</a:t>
            </a:r>
            <a:r>
              <a:rPr lang="en" sz="1600" spc="-1" dirty="0">
                <a:solidFill>
                  <a:schemeClr val="dk1"/>
                </a:solidFill>
                <a:latin typeface="Aptos"/>
                <a:ea typeface="Manrope"/>
              </a:rPr>
              <a:t> в </a:t>
            </a:r>
            <a:r>
              <a:rPr lang="en" sz="1600" spc="-1" err="1">
                <a:solidFill>
                  <a:schemeClr val="dk1"/>
                </a:solidFill>
                <a:latin typeface="Aptos"/>
                <a:ea typeface="Manrope"/>
              </a:rPr>
              <a:t>деревне</a:t>
            </a:r>
            <a:r>
              <a:rPr lang="en" sz="1600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spc="-1" err="1">
                <a:solidFill>
                  <a:schemeClr val="dk1"/>
                </a:solidFill>
                <a:latin typeface="Aptos"/>
                <a:ea typeface="Manrope"/>
              </a:rPr>
              <a:t>Клушино</a:t>
            </a:r>
            <a:r>
              <a:rPr lang="en" sz="1600" spc="-1" dirty="0">
                <a:solidFill>
                  <a:schemeClr val="dk1"/>
                </a:solidFill>
                <a:latin typeface="Aptos"/>
                <a:ea typeface="Manrope"/>
              </a:rPr>
              <a:t>, 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в </a:t>
            </a:r>
            <a:r>
              <a:rPr lang="en" sz="1600" spc="-1" err="1">
                <a:solidFill>
                  <a:schemeClr val="dk1"/>
                </a:solidFill>
                <a:latin typeface="Aptos"/>
                <a:ea typeface="Manrope"/>
              </a:rPr>
              <a:t>бедной</a:t>
            </a:r>
            <a:r>
              <a:rPr lang="en" sz="1600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spc="-1" err="1">
                <a:solidFill>
                  <a:schemeClr val="dk1"/>
                </a:solidFill>
                <a:latin typeface="Aptos"/>
                <a:ea typeface="Manrope"/>
              </a:rPr>
              <a:t>семье</a:t>
            </a:r>
            <a:r>
              <a:rPr lang="en" sz="1600" spc="-1" dirty="0">
                <a:solidFill>
                  <a:schemeClr val="dk1"/>
                </a:solidFill>
                <a:latin typeface="Aptos"/>
                <a:ea typeface="Manrope"/>
              </a:rPr>
              <a:t>. С </a:t>
            </a:r>
            <a:r>
              <a:rPr lang="en" sz="1600" spc="-1" err="1">
                <a:solidFill>
                  <a:schemeClr val="dk1"/>
                </a:solidFill>
                <a:latin typeface="Aptos"/>
                <a:ea typeface="Manrope"/>
              </a:rPr>
              <a:t>ранних</a:t>
            </a:r>
            <a:r>
              <a:rPr lang="en" sz="1600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spc="-1" err="1">
                <a:solidFill>
                  <a:schemeClr val="dk1"/>
                </a:solidFill>
                <a:latin typeface="Aptos"/>
                <a:ea typeface="Manrope"/>
              </a:rPr>
              <a:t>лет</a:t>
            </a:r>
            <a:r>
              <a:rPr lang="en" sz="1600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spc="-1" err="1">
                <a:solidFill>
                  <a:schemeClr val="dk1"/>
                </a:solidFill>
                <a:latin typeface="Aptos"/>
                <a:ea typeface="Manrope"/>
              </a:rPr>
              <a:t>он</a:t>
            </a:r>
            <a:r>
              <a:rPr lang="en" sz="1600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spc="-1" err="1">
                <a:solidFill>
                  <a:schemeClr val="dk1"/>
                </a:solidFill>
                <a:latin typeface="Aptos"/>
                <a:ea typeface="Manrope"/>
              </a:rPr>
              <a:t>проявлял</a:t>
            </a:r>
            <a:r>
              <a:rPr lang="en" sz="1600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spc="-1" err="1">
                <a:solidFill>
                  <a:schemeClr val="dk1"/>
                </a:solidFill>
                <a:latin typeface="Aptos"/>
                <a:ea typeface="Manrope"/>
              </a:rPr>
              <a:t>интерес</a:t>
            </a:r>
            <a:r>
              <a:rPr lang="en" sz="1600" spc="-1" dirty="0">
                <a:solidFill>
                  <a:schemeClr val="dk1"/>
                </a:solidFill>
                <a:latin typeface="Aptos"/>
                <a:ea typeface="Manrope"/>
              </a:rPr>
              <a:t> к </a:t>
            </a:r>
            <a:r>
              <a:rPr lang="en" sz="1600" spc="-1" err="1">
                <a:solidFill>
                  <a:schemeClr val="dk1"/>
                </a:solidFill>
                <a:latin typeface="Aptos"/>
                <a:ea typeface="Manrope"/>
              </a:rPr>
              <a:t>авиации</a:t>
            </a:r>
            <a:r>
              <a:rPr lang="en" sz="1600" spc="-1" dirty="0">
                <a:solidFill>
                  <a:schemeClr val="dk1"/>
                </a:solidFill>
                <a:latin typeface="Aptos"/>
                <a:ea typeface="Manrope"/>
              </a:rPr>
              <a:t>, </a:t>
            </a:r>
            <a:r>
              <a:rPr lang="en" sz="1600" spc="-1" err="1">
                <a:solidFill>
                  <a:schemeClr val="dk1"/>
                </a:solidFill>
                <a:latin typeface="Aptos"/>
                <a:ea typeface="Manrope"/>
              </a:rPr>
              <a:t>что</a:t>
            </a:r>
            <a:r>
              <a:rPr lang="en" sz="1600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spc="-1" err="1">
                <a:solidFill>
                  <a:schemeClr val="dk1"/>
                </a:solidFill>
                <a:latin typeface="Aptos"/>
                <a:ea typeface="Manrope"/>
              </a:rPr>
              <a:t>впоследствии</a:t>
            </a:r>
            <a:r>
              <a:rPr lang="en" sz="1600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spc="-1" err="1">
                <a:solidFill>
                  <a:schemeClr val="dk1"/>
                </a:solidFill>
                <a:latin typeface="Aptos"/>
                <a:ea typeface="Manrope"/>
              </a:rPr>
              <a:t>привело</a:t>
            </a:r>
            <a:r>
              <a:rPr lang="en" sz="1600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его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spc="-1" dirty="0">
                <a:solidFill>
                  <a:schemeClr val="dk1"/>
                </a:solidFill>
                <a:latin typeface="Aptos"/>
                <a:ea typeface="Manrope"/>
              </a:rPr>
              <a:t>к </a:t>
            </a:r>
            <a:r>
              <a:rPr lang="en" sz="1600" spc="-1" err="1">
                <a:solidFill>
                  <a:schemeClr val="dk1"/>
                </a:solidFill>
                <a:latin typeface="Aptos"/>
                <a:ea typeface="Manrope"/>
              </a:rPr>
              <a:t>обучению</a:t>
            </a:r>
            <a:r>
              <a:rPr lang="en" sz="1600" spc="-1" dirty="0">
                <a:solidFill>
                  <a:schemeClr val="dk1"/>
                </a:solidFill>
                <a:latin typeface="Aptos"/>
                <a:ea typeface="Manrope"/>
              </a:rPr>
              <a:t> в </a:t>
            </a:r>
            <a:r>
              <a:rPr lang="en" sz="1600" spc="-1" err="1">
                <a:solidFill>
                  <a:schemeClr val="dk1"/>
                </a:solidFill>
                <a:latin typeface="Aptos"/>
                <a:ea typeface="Manrope"/>
              </a:rPr>
              <a:t>летной</a:t>
            </a:r>
            <a:r>
              <a:rPr lang="en" sz="1600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spc="-1" err="1">
                <a:solidFill>
                  <a:schemeClr val="dk1"/>
                </a:solidFill>
                <a:latin typeface="Aptos"/>
                <a:ea typeface="Manrope"/>
              </a:rPr>
              <a:t>школе</a:t>
            </a:r>
            <a:r>
              <a:rPr lang="en" sz="1600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и </a:t>
            </a:r>
            <a:r>
              <a:rPr lang="en" sz="1600" spc="-1" err="1">
                <a:solidFill>
                  <a:schemeClr val="dk1"/>
                </a:solidFill>
                <a:latin typeface="Aptos"/>
                <a:ea typeface="Manrope"/>
              </a:rPr>
              <a:t>военной</a:t>
            </a:r>
            <a:r>
              <a:rPr lang="en" sz="1600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spc="-1" err="1">
                <a:solidFill>
                  <a:schemeClr val="dk1"/>
                </a:solidFill>
                <a:latin typeface="Aptos"/>
                <a:ea typeface="Manrope"/>
              </a:rPr>
              <a:t>академии</a:t>
            </a:r>
            <a:r>
              <a:rPr lang="en" sz="1600" spc="-1" dirty="0">
                <a:solidFill>
                  <a:schemeClr val="dk1"/>
                </a:solidFill>
                <a:latin typeface="Aptos"/>
                <a:ea typeface="Manrope"/>
              </a:rPr>
              <a:t>. </a:t>
            </a:r>
            <a:r>
              <a:rPr lang="en" sz="1600" spc="-1" err="1">
                <a:solidFill>
                  <a:schemeClr val="dk1"/>
                </a:solidFill>
                <a:latin typeface="Aptos"/>
                <a:ea typeface="Manrope"/>
              </a:rPr>
              <a:t>Гагарин</a:t>
            </a:r>
            <a:r>
              <a:rPr lang="en" sz="1600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spc="-1" err="1">
                <a:solidFill>
                  <a:schemeClr val="dk1"/>
                </a:solidFill>
                <a:latin typeface="Aptos"/>
                <a:ea typeface="Manrope"/>
              </a:rPr>
              <a:t>быстро</a:t>
            </a:r>
            <a:r>
              <a:rPr lang="en" sz="1600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spc="-1" err="1">
                <a:solidFill>
                  <a:schemeClr val="dk1"/>
                </a:solidFill>
                <a:latin typeface="Aptos"/>
                <a:ea typeface="Manrope"/>
              </a:rPr>
              <a:t>стал</a:t>
            </a:r>
            <a:r>
              <a:rPr lang="en" sz="1600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spc="-1" err="1">
                <a:solidFill>
                  <a:schemeClr val="dk1"/>
                </a:solidFill>
                <a:latin typeface="Aptos"/>
                <a:ea typeface="Manrope"/>
              </a:rPr>
              <a:t>талантливым</a:t>
            </a:r>
            <a:r>
              <a:rPr lang="en" sz="1600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spc="-1" err="1">
                <a:solidFill>
                  <a:schemeClr val="dk1"/>
                </a:solidFill>
                <a:latin typeface="Aptos"/>
                <a:ea typeface="Manrope"/>
              </a:rPr>
              <a:t>пилотом</a:t>
            </a:r>
            <a:r>
              <a:rPr lang="en" sz="1600" spc="-1" dirty="0">
                <a:solidFill>
                  <a:schemeClr val="dk1"/>
                </a:solidFill>
                <a:latin typeface="Aptos"/>
                <a:ea typeface="Manrope"/>
              </a:rPr>
              <a:t>, </a:t>
            </a:r>
            <a:r>
              <a:rPr lang="en" sz="1600" spc="-1" err="1">
                <a:solidFill>
                  <a:schemeClr val="dk1"/>
                </a:solidFill>
                <a:latin typeface="Aptos"/>
                <a:ea typeface="Manrope"/>
              </a:rPr>
              <a:t>участником</a:t>
            </a:r>
            <a:r>
              <a:rPr lang="en" sz="1600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spc="-1" err="1">
                <a:solidFill>
                  <a:schemeClr val="dk1"/>
                </a:solidFill>
                <a:latin typeface="Aptos"/>
                <a:ea typeface="Manrope"/>
              </a:rPr>
              <a:t>программы</a:t>
            </a:r>
            <a:r>
              <a:rPr lang="en" sz="1600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spc="-1" err="1">
                <a:solidFill>
                  <a:schemeClr val="dk1"/>
                </a:solidFill>
                <a:latin typeface="Aptos"/>
                <a:ea typeface="Manrope"/>
              </a:rPr>
              <a:t>космических</a:t>
            </a:r>
            <a:r>
              <a:rPr lang="en" sz="1600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spc="-1" err="1">
                <a:solidFill>
                  <a:schemeClr val="dk1"/>
                </a:solidFill>
                <a:latin typeface="Aptos"/>
                <a:ea typeface="Manrope"/>
              </a:rPr>
              <a:t>исследований</a:t>
            </a:r>
            <a:r>
              <a:rPr lang="en" sz="1600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spc="-1" err="1">
                <a:solidFill>
                  <a:schemeClr val="dk1"/>
                </a:solidFill>
                <a:latin typeface="Aptos"/>
                <a:ea typeface="Manrope"/>
              </a:rPr>
              <a:t>Советского</a:t>
            </a:r>
            <a:r>
              <a:rPr lang="en" sz="1600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spc="-1" err="1">
                <a:solidFill>
                  <a:schemeClr val="dk1"/>
                </a:solidFill>
                <a:latin typeface="Aptos"/>
                <a:ea typeface="Manrope"/>
              </a:rPr>
              <a:t>Союза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.</a:t>
            </a:r>
            <a:endParaRPr lang="ru-RU" sz="1600" dirty="0">
              <a:solidFill>
                <a:schemeClr val="dk1"/>
              </a:solidFill>
              <a:latin typeface="Aptos"/>
            </a:endParaRPr>
          </a:p>
        </p:txBody>
      </p:sp>
      <p:sp>
        <p:nvSpPr>
          <p:cNvPr id="210" name="Google Shape;488;p49"/>
          <p:cNvSpPr/>
          <p:nvPr/>
        </p:nvSpPr>
        <p:spPr>
          <a:xfrm rot="17476200" flipH="1">
            <a:off x="7573680" y="2956680"/>
            <a:ext cx="1946880" cy="4701240"/>
          </a:xfrm>
          <a:custGeom>
            <a:avLst/>
            <a:gdLst>
              <a:gd name="textAreaLeft" fmla="*/ 360 w 1946880"/>
              <a:gd name="textAreaRight" fmla="*/ 1947600 w 1946880"/>
              <a:gd name="textAreaTop" fmla="*/ 0 h 4701240"/>
              <a:gd name="textAreaBottom" fmla="*/ 4701600 h 4701240"/>
            </a:gdLst>
            <a:ahLst/>
            <a:cxnLst/>
            <a:rect l="textAreaLeft" t="textAreaTop" r="textAreaRight" b="textAreaBottom"/>
            <a:pathLst>
              <a:path w="4254" h="10275">
                <a:moveTo>
                  <a:pt x="4253" y="3928"/>
                </a:moveTo>
                <a:lnTo>
                  <a:pt x="4253" y="3928"/>
                </a:lnTo>
                <a:cubicBezTo>
                  <a:pt x="4253" y="4278"/>
                  <a:pt x="4241" y="4630"/>
                  <a:pt x="4226" y="4980"/>
                </a:cubicBezTo>
                <a:lnTo>
                  <a:pt x="4226" y="4980"/>
                </a:lnTo>
                <a:cubicBezTo>
                  <a:pt x="4204" y="5362"/>
                  <a:pt x="4180" y="5748"/>
                  <a:pt x="4146" y="6130"/>
                </a:cubicBezTo>
                <a:lnTo>
                  <a:pt x="4146" y="6130"/>
                </a:lnTo>
                <a:cubicBezTo>
                  <a:pt x="4114" y="6516"/>
                  <a:pt x="4078" y="6901"/>
                  <a:pt x="4039" y="7287"/>
                </a:cubicBezTo>
                <a:lnTo>
                  <a:pt x="4039" y="7287"/>
                </a:lnTo>
                <a:cubicBezTo>
                  <a:pt x="3990" y="7735"/>
                  <a:pt x="3935" y="8183"/>
                  <a:pt x="3878" y="8628"/>
                </a:cubicBezTo>
                <a:lnTo>
                  <a:pt x="3878" y="8628"/>
                </a:lnTo>
                <a:cubicBezTo>
                  <a:pt x="3813" y="9136"/>
                  <a:pt x="3742" y="9644"/>
                  <a:pt x="3667" y="10150"/>
                </a:cubicBezTo>
                <a:lnTo>
                  <a:pt x="3667" y="10150"/>
                </a:lnTo>
                <a:cubicBezTo>
                  <a:pt x="3664" y="10165"/>
                  <a:pt x="3660" y="10182"/>
                  <a:pt x="3658" y="10199"/>
                </a:cubicBezTo>
                <a:lnTo>
                  <a:pt x="3658" y="10199"/>
                </a:lnTo>
                <a:cubicBezTo>
                  <a:pt x="3647" y="10274"/>
                  <a:pt x="3647" y="10274"/>
                  <a:pt x="3568" y="10261"/>
                </a:cubicBezTo>
                <a:lnTo>
                  <a:pt x="3568" y="10261"/>
                </a:lnTo>
                <a:cubicBezTo>
                  <a:pt x="3191" y="10204"/>
                  <a:pt x="2813" y="10136"/>
                  <a:pt x="2441" y="10048"/>
                </a:cubicBezTo>
                <a:lnTo>
                  <a:pt x="2441" y="10048"/>
                </a:lnTo>
                <a:cubicBezTo>
                  <a:pt x="1938" y="9929"/>
                  <a:pt x="1442" y="9788"/>
                  <a:pt x="975" y="9560"/>
                </a:cubicBezTo>
                <a:lnTo>
                  <a:pt x="975" y="9560"/>
                </a:lnTo>
                <a:cubicBezTo>
                  <a:pt x="761" y="9454"/>
                  <a:pt x="557" y="9330"/>
                  <a:pt x="381" y="9167"/>
                </a:cubicBezTo>
                <a:lnTo>
                  <a:pt x="381" y="9167"/>
                </a:lnTo>
                <a:cubicBezTo>
                  <a:pt x="211" y="9009"/>
                  <a:pt x="84" y="8824"/>
                  <a:pt x="38" y="8593"/>
                </a:cubicBezTo>
                <a:lnTo>
                  <a:pt x="38" y="8593"/>
                </a:lnTo>
                <a:cubicBezTo>
                  <a:pt x="0" y="8401"/>
                  <a:pt x="33" y="8216"/>
                  <a:pt x="111" y="8037"/>
                </a:cubicBezTo>
                <a:lnTo>
                  <a:pt x="111" y="8037"/>
                </a:lnTo>
                <a:cubicBezTo>
                  <a:pt x="204" y="7828"/>
                  <a:pt x="340" y="7645"/>
                  <a:pt x="481" y="7463"/>
                </a:cubicBezTo>
                <a:lnTo>
                  <a:pt x="481" y="7463"/>
                </a:lnTo>
                <a:cubicBezTo>
                  <a:pt x="666" y="7230"/>
                  <a:pt x="861" y="7005"/>
                  <a:pt x="1033" y="6760"/>
                </a:cubicBezTo>
                <a:lnTo>
                  <a:pt x="1033" y="6760"/>
                </a:lnTo>
                <a:cubicBezTo>
                  <a:pt x="1222" y="6488"/>
                  <a:pt x="1379" y="6203"/>
                  <a:pt x="1458" y="5880"/>
                </a:cubicBezTo>
                <a:lnTo>
                  <a:pt x="1458" y="5880"/>
                </a:lnTo>
                <a:cubicBezTo>
                  <a:pt x="1556" y="5473"/>
                  <a:pt x="1521" y="5075"/>
                  <a:pt x="1388" y="4684"/>
                </a:cubicBezTo>
                <a:lnTo>
                  <a:pt x="1388" y="4684"/>
                </a:lnTo>
                <a:cubicBezTo>
                  <a:pt x="1290" y="4390"/>
                  <a:pt x="1143" y="4115"/>
                  <a:pt x="994" y="3847"/>
                </a:cubicBezTo>
                <a:lnTo>
                  <a:pt x="994" y="3847"/>
                </a:lnTo>
                <a:cubicBezTo>
                  <a:pt x="844" y="3578"/>
                  <a:pt x="687" y="3315"/>
                  <a:pt x="573" y="3030"/>
                </a:cubicBezTo>
                <a:lnTo>
                  <a:pt x="573" y="3030"/>
                </a:lnTo>
                <a:cubicBezTo>
                  <a:pt x="472" y="2777"/>
                  <a:pt x="413" y="2517"/>
                  <a:pt x="423" y="2242"/>
                </a:cubicBezTo>
                <a:lnTo>
                  <a:pt x="423" y="2242"/>
                </a:lnTo>
                <a:cubicBezTo>
                  <a:pt x="435" y="1963"/>
                  <a:pt x="518" y="1705"/>
                  <a:pt x="649" y="1460"/>
                </a:cubicBezTo>
                <a:lnTo>
                  <a:pt x="649" y="1460"/>
                </a:lnTo>
                <a:cubicBezTo>
                  <a:pt x="861" y="1066"/>
                  <a:pt x="1162" y="751"/>
                  <a:pt x="1524" y="494"/>
                </a:cubicBezTo>
                <a:lnTo>
                  <a:pt x="1524" y="494"/>
                </a:lnTo>
                <a:cubicBezTo>
                  <a:pt x="1801" y="295"/>
                  <a:pt x="2101" y="143"/>
                  <a:pt x="2439" y="68"/>
                </a:cubicBezTo>
                <a:lnTo>
                  <a:pt x="2439" y="68"/>
                </a:lnTo>
                <a:cubicBezTo>
                  <a:pt x="2667" y="12"/>
                  <a:pt x="2898" y="0"/>
                  <a:pt x="3125" y="73"/>
                </a:cubicBezTo>
                <a:lnTo>
                  <a:pt x="3125" y="73"/>
                </a:lnTo>
                <a:cubicBezTo>
                  <a:pt x="3351" y="143"/>
                  <a:pt x="3516" y="292"/>
                  <a:pt x="3652" y="482"/>
                </a:cubicBezTo>
                <a:lnTo>
                  <a:pt x="3652" y="482"/>
                </a:lnTo>
                <a:cubicBezTo>
                  <a:pt x="3810" y="705"/>
                  <a:pt x="3908" y="958"/>
                  <a:pt x="3983" y="1218"/>
                </a:cubicBezTo>
                <a:lnTo>
                  <a:pt x="3983" y="1218"/>
                </a:lnTo>
                <a:cubicBezTo>
                  <a:pt x="4076" y="1530"/>
                  <a:pt x="4131" y="1846"/>
                  <a:pt x="4171" y="2167"/>
                </a:cubicBezTo>
                <a:lnTo>
                  <a:pt x="4171" y="2167"/>
                </a:lnTo>
                <a:cubicBezTo>
                  <a:pt x="4226" y="2625"/>
                  <a:pt x="4250" y="3086"/>
                  <a:pt x="4253" y="3546"/>
                </a:cubicBezTo>
                <a:lnTo>
                  <a:pt x="4253" y="3546"/>
                </a:lnTo>
                <a:cubicBezTo>
                  <a:pt x="4253" y="3673"/>
                  <a:pt x="4253" y="3801"/>
                  <a:pt x="4253" y="3928"/>
                </a:cubicBezTo>
                <a:close/>
                <a:moveTo>
                  <a:pt x="3728" y="3901"/>
                </a:moveTo>
                <a:lnTo>
                  <a:pt x="3728" y="3901"/>
                </a:lnTo>
                <a:cubicBezTo>
                  <a:pt x="3728" y="3774"/>
                  <a:pt x="3728" y="3630"/>
                  <a:pt x="3726" y="3483"/>
                </a:cubicBezTo>
                <a:lnTo>
                  <a:pt x="3726" y="3483"/>
                </a:lnTo>
                <a:cubicBezTo>
                  <a:pt x="3718" y="3076"/>
                  <a:pt x="3699" y="2666"/>
                  <a:pt x="3650" y="2259"/>
                </a:cubicBezTo>
                <a:lnTo>
                  <a:pt x="3650" y="2259"/>
                </a:lnTo>
                <a:cubicBezTo>
                  <a:pt x="3611" y="1943"/>
                  <a:pt x="3560" y="1632"/>
                  <a:pt x="3468" y="1327"/>
                </a:cubicBezTo>
                <a:lnTo>
                  <a:pt x="3468" y="1327"/>
                </a:lnTo>
                <a:cubicBezTo>
                  <a:pt x="3405" y="1129"/>
                  <a:pt x="3329" y="939"/>
                  <a:pt x="3210" y="771"/>
                </a:cubicBezTo>
                <a:lnTo>
                  <a:pt x="3210" y="771"/>
                </a:lnTo>
                <a:cubicBezTo>
                  <a:pt x="3098" y="615"/>
                  <a:pt x="2952" y="537"/>
                  <a:pt x="2759" y="550"/>
                </a:cubicBezTo>
                <a:lnTo>
                  <a:pt x="2759" y="550"/>
                </a:lnTo>
                <a:cubicBezTo>
                  <a:pt x="2658" y="556"/>
                  <a:pt x="2561" y="572"/>
                  <a:pt x="2466" y="605"/>
                </a:cubicBezTo>
                <a:lnTo>
                  <a:pt x="2466" y="605"/>
                </a:lnTo>
                <a:cubicBezTo>
                  <a:pt x="1890" y="798"/>
                  <a:pt x="1444" y="1153"/>
                  <a:pt x="1135" y="1671"/>
                </a:cubicBezTo>
                <a:lnTo>
                  <a:pt x="1135" y="1671"/>
                </a:lnTo>
                <a:cubicBezTo>
                  <a:pt x="1013" y="1875"/>
                  <a:pt x="943" y="2096"/>
                  <a:pt x="950" y="2337"/>
                </a:cubicBezTo>
                <a:lnTo>
                  <a:pt x="950" y="2337"/>
                </a:lnTo>
                <a:cubicBezTo>
                  <a:pt x="953" y="2525"/>
                  <a:pt x="1007" y="2702"/>
                  <a:pt x="1077" y="2872"/>
                </a:cubicBezTo>
                <a:lnTo>
                  <a:pt x="1077" y="2872"/>
                </a:lnTo>
                <a:cubicBezTo>
                  <a:pt x="1189" y="3130"/>
                  <a:pt x="1330" y="3373"/>
                  <a:pt x="1466" y="3616"/>
                </a:cubicBezTo>
                <a:lnTo>
                  <a:pt x="1466" y="3616"/>
                </a:lnTo>
                <a:cubicBezTo>
                  <a:pt x="1624" y="3899"/>
                  <a:pt x="1773" y="4181"/>
                  <a:pt x="1879" y="4485"/>
                </a:cubicBezTo>
                <a:lnTo>
                  <a:pt x="1879" y="4485"/>
                </a:lnTo>
                <a:cubicBezTo>
                  <a:pt x="2072" y="5044"/>
                  <a:pt x="2101" y="5607"/>
                  <a:pt x="1923" y="6174"/>
                </a:cubicBezTo>
                <a:lnTo>
                  <a:pt x="1923" y="6174"/>
                </a:lnTo>
                <a:cubicBezTo>
                  <a:pt x="1806" y="6538"/>
                  <a:pt x="1612" y="6860"/>
                  <a:pt x="1388" y="7168"/>
                </a:cubicBezTo>
                <a:lnTo>
                  <a:pt x="1388" y="7168"/>
                </a:lnTo>
                <a:cubicBezTo>
                  <a:pt x="1206" y="7414"/>
                  <a:pt x="1002" y="7645"/>
                  <a:pt x="817" y="7890"/>
                </a:cubicBezTo>
                <a:lnTo>
                  <a:pt x="817" y="7890"/>
                </a:lnTo>
                <a:cubicBezTo>
                  <a:pt x="727" y="8012"/>
                  <a:pt x="641" y="8137"/>
                  <a:pt x="583" y="8278"/>
                </a:cubicBezTo>
                <a:lnTo>
                  <a:pt x="583" y="8278"/>
                </a:lnTo>
                <a:cubicBezTo>
                  <a:pt x="527" y="8414"/>
                  <a:pt x="546" y="8540"/>
                  <a:pt x="632" y="8659"/>
                </a:cubicBezTo>
                <a:lnTo>
                  <a:pt x="632" y="8659"/>
                </a:lnTo>
                <a:cubicBezTo>
                  <a:pt x="698" y="8751"/>
                  <a:pt x="782" y="8824"/>
                  <a:pt x="875" y="8890"/>
                </a:cubicBezTo>
                <a:lnTo>
                  <a:pt x="875" y="8890"/>
                </a:lnTo>
                <a:cubicBezTo>
                  <a:pt x="1116" y="9061"/>
                  <a:pt x="1385" y="9177"/>
                  <a:pt x="1662" y="9275"/>
                </a:cubicBezTo>
                <a:lnTo>
                  <a:pt x="1662" y="9275"/>
                </a:lnTo>
                <a:cubicBezTo>
                  <a:pt x="2154" y="9452"/>
                  <a:pt x="2665" y="9566"/>
                  <a:pt x="3178" y="9664"/>
                </a:cubicBezTo>
                <a:lnTo>
                  <a:pt x="3178" y="9664"/>
                </a:lnTo>
                <a:cubicBezTo>
                  <a:pt x="3207" y="9669"/>
                  <a:pt x="3207" y="9656"/>
                  <a:pt x="3210" y="9637"/>
                </a:cubicBezTo>
                <a:lnTo>
                  <a:pt x="3210" y="9637"/>
                </a:lnTo>
                <a:cubicBezTo>
                  <a:pt x="3232" y="9474"/>
                  <a:pt x="3256" y="9311"/>
                  <a:pt x="3275" y="9148"/>
                </a:cubicBezTo>
                <a:lnTo>
                  <a:pt x="3275" y="9148"/>
                </a:lnTo>
                <a:cubicBezTo>
                  <a:pt x="3321" y="8805"/>
                  <a:pt x="3368" y="8460"/>
                  <a:pt x="3411" y="8117"/>
                </a:cubicBezTo>
                <a:lnTo>
                  <a:pt x="3411" y="8117"/>
                </a:lnTo>
                <a:cubicBezTo>
                  <a:pt x="3457" y="7740"/>
                  <a:pt x="3497" y="7366"/>
                  <a:pt x="3536" y="6991"/>
                </a:cubicBezTo>
                <a:lnTo>
                  <a:pt x="3536" y="6991"/>
                </a:lnTo>
                <a:cubicBezTo>
                  <a:pt x="3577" y="6614"/>
                  <a:pt x="3609" y="6239"/>
                  <a:pt x="3638" y="5862"/>
                </a:cubicBezTo>
                <a:lnTo>
                  <a:pt x="3638" y="5862"/>
                </a:lnTo>
                <a:cubicBezTo>
                  <a:pt x="3667" y="5514"/>
                  <a:pt x="3688" y="5169"/>
                  <a:pt x="3704" y="4822"/>
                </a:cubicBezTo>
                <a:lnTo>
                  <a:pt x="3704" y="4822"/>
                </a:lnTo>
                <a:cubicBezTo>
                  <a:pt x="3718" y="4521"/>
                  <a:pt x="3723" y="4222"/>
                  <a:pt x="3728" y="390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1006037" y="479863"/>
            <a:ext cx="6300965" cy="1109766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5000" b="1" strike="noStrike" spc="-1" err="1">
                <a:solidFill>
                  <a:schemeClr val="dk1"/>
                </a:solidFill>
                <a:latin typeface="Aptos"/>
                <a:ea typeface="Golos Text"/>
              </a:rPr>
              <a:t>Подготовка</a:t>
            </a:r>
            <a:r>
              <a:rPr lang="en" sz="5000" b="1" strike="noStrike" spc="-1" dirty="0">
                <a:solidFill>
                  <a:schemeClr val="dk1"/>
                </a:solidFill>
                <a:latin typeface="Aptos"/>
                <a:ea typeface="Golos Text"/>
              </a:rPr>
              <a:t> к </a:t>
            </a:r>
            <a:r>
              <a:rPr lang="en" sz="5000" b="1" strike="noStrike" spc="-1" err="1">
                <a:solidFill>
                  <a:schemeClr val="dk1"/>
                </a:solidFill>
                <a:latin typeface="Aptos"/>
                <a:ea typeface="Golos Text"/>
              </a:rPr>
              <a:t>полету</a:t>
            </a:r>
            <a:endParaRPr lang="fr-FR" sz="5000" b="0" strike="noStrike" spc="-1" err="1">
              <a:solidFill>
                <a:schemeClr val="dk1"/>
              </a:solidFill>
              <a:latin typeface="Aptos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subTitle"/>
          </p:nvPr>
        </p:nvSpPr>
        <p:spPr>
          <a:xfrm>
            <a:off x="756656" y="1589990"/>
            <a:ext cx="4222783" cy="2870262"/>
          </a:xfrm>
          <a:prstGeom prst="rect">
            <a:avLst/>
          </a:prstGeom>
          <a:noFill/>
          <a:ln w="9360">
            <a:noFill/>
            <a:round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Подготовка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Гагарина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к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космическому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полету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началась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в 1960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году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,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когда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он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был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отобран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для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участия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в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программе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Восток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.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Он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прошёл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интенсивные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тренировки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,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включая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физические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нагрузки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и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психические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испытания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.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Эти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меры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были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необходимы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для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обеспечения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успешного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полета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и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минимизации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рисков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для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здоровья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.</a:t>
            </a:r>
            <a:endParaRPr lang="en-US" sz="16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221" name="Google Shape;342;p38"/>
          <p:cNvSpPr/>
          <p:nvPr/>
        </p:nvSpPr>
        <p:spPr>
          <a:xfrm rot="8291400" flipH="1">
            <a:off x="5678640" y="-2858760"/>
            <a:ext cx="1947240" cy="4701240"/>
          </a:xfrm>
          <a:custGeom>
            <a:avLst/>
            <a:gdLst>
              <a:gd name="textAreaLeft" fmla="*/ -360 w 1947240"/>
              <a:gd name="textAreaRight" fmla="*/ 1947240 w 1947240"/>
              <a:gd name="textAreaTop" fmla="*/ 0 h 4701240"/>
              <a:gd name="textAreaBottom" fmla="*/ 4701600 h 4701240"/>
            </a:gdLst>
            <a:ahLst/>
            <a:cxnLst/>
            <a:rect l="textAreaLeft" t="textAreaTop" r="textAreaRight" b="textAreaBottom"/>
            <a:pathLst>
              <a:path w="4254" h="10275">
                <a:moveTo>
                  <a:pt x="4253" y="3928"/>
                </a:moveTo>
                <a:lnTo>
                  <a:pt x="4253" y="3928"/>
                </a:lnTo>
                <a:cubicBezTo>
                  <a:pt x="4253" y="4278"/>
                  <a:pt x="4241" y="4630"/>
                  <a:pt x="4226" y="4980"/>
                </a:cubicBezTo>
                <a:lnTo>
                  <a:pt x="4226" y="4980"/>
                </a:lnTo>
                <a:cubicBezTo>
                  <a:pt x="4204" y="5362"/>
                  <a:pt x="4180" y="5748"/>
                  <a:pt x="4146" y="6130"/>
                </a:cubicBezTo>
                <a:lnTo>
                  <a:pt x="4146" y="6130"/>
                </a:lnTo>
                <a:cubicBezTo>
                  <a:pt x="4114" y="6516"/>
                  <a:pt x="4078" y="6901"/>
                  <a:pt x="4039" y="7287"/>
                </a:cubicBezTo>
                <a:lnTo>
                  <a:pt x="4039" y="7287"/>
                </a:lnTo>
                <a:cubicBezTo>
                  <a:pt x="3990" y="7735"/>
                  <a:pt x="3935" y="8183"/>
                  <a:pt x="3878" y="8628"/>
                </a:cubicBezTo>
                <a:lnTo>
                  <a:pt x="3878" y="8628"/>
                </a:lnTo>
                <a:cubicBezTo>
                  <a:pt x="3813" y="9136"/>
                  <a:pt x="3742" y="9644"/>
                  <a:pt x="3667" y="10150"/>
                </a:cubicBezTo>
                <a:lnTo>
                  <a:pt x="3667" y="10150"/>
                </a:lnTo>
                <a:cubicBezTo>
                  <a:pt x="3664" y="10165"/>
                  <a:pt x="3660" y="10182"/>
                  <a:pt x="3658" y="10199"/>
                </a:cubicBezTo>
                <a:lnTo>
                  <a:pt x="3658" y="10199"/>
                </a:lnTo>
                <a:cubicBezTo>
                  <a:pt x="3647" y="10274"/>
                  <a:pt x="3647" y="10274"/>
                  <a:pt x="3568" y="10261"/>
                </a:cubicBezTo>
                <a:lnTo>
                  <a:pt x="3568" y="10261"/>
                </a:lnTo>
                <a:cubicBezTo>
                  <a:pt x="3191" y="10204"/>
                  <a:pt x="2813" y="10136"/>
                  <a:pt x="2441" y="10048"/>
                </a:cubicBezTo>
                <a:lnTo>
                  <a:pt x="2441" y="10048"/>
                </a:lnTo>
                <a:cubicBezTo>
                  <a:pt x="1938" y="9929"/>
                  <a:pt x="1442" y="9788"/>
                  <a:pt x="975" y="9560"/>
                </a:cubicBezTo>
                <a:lnTo>
                  <a:pt x="975" y="9560"/>
                </a:lnTo>
                <a:cubicBezTo>
                  <a:pt x="761" y="9454"/>
                  <a:pt x="557" y="9330"/>
                  <a:pt x="381" y="9167"/>
                </a:cubicBezTo>
                <a:lnTo>
                  <a:pt x="381" y="9167"/>
                </a:lnTo>
                <a:cubicBezTo>
                  <a:pt x="211" y="9009"/>
                  <a:pt x="84" y="8824"/>
                  <a:pt x="38" y="8593"/>
                </a:cubicBezTo>
                <a:lnTo>
                  <a:pt x="38" y="8593"/>
                </a:lnTo>
                <a:cubicBezTo>
                  <a:pt x="0" y="8401"/>
                  <a:pt x="33" y="8216"/>
                  <a:pt x="111" y="8037"/>
                </a:cubicBezTo>
                <a:lnTo>
                  <a:pt x="111" y="8037"/>
                </a:lnTo>
                <a:cubicBezTo>
                  <a:pt x="204" y="7828"/>
                  <a:pt x="340" y="7645"/>
                  <a:pt x="481" y="7463"/>
                </a:cubicBezTo>
                <a:lnTo>
                  <a:pt x="481" y="7463"/>
                </a:lnTo>
                <a:cubicBezTo>
                  <a:pt x="666" y="7230"/>
                  <a:pt x="861" y="7005"/>
                  <a:pt x="1033" y="6760"/>
                </a:cubicBezTo>
                <a:lnTo>
                  <a:pt x="1033" y="6760"/>
                </a:lnTo>
                <a:cubicBezTo>
                  <a:pt x="1222" y="6488"/>
                  <a:pt x="1379" y="6203"/>
                  <a:pt x="1458" y="5880"/>
                </a:cubicBezTo>
                <a:lnTo>
                  <a:pt x="1458" y="5880"/>
                </a:lnTo>
                <a:cubicBezTo>
                  <a:pt x="1556" y="5473"/>
                  <a:pt x="1521" y="5075"/>
                  <a:pt x="1388" y="4684"/>
                </a:cubicBezTo>
                <a:lnTo>
                  <a:pt x="1388" y="4684"/>
                </a:lnTo>
                <a:cubicBezTo>
                  <a:pt x="1290" y="4390"/>
                  <a:pt x="1143" y="4115"/>
                  <a:pt x="994" y="3847"/>
                </a:cubicBezTo>
                <a:lnTo>
                  <a:pt x="994" y="3847"/>
                </a:lnTo>
                <a:cubicBezTo>
                  <a:pt x="844" y="3578"/>
                  <a:pt x="687" y="3315"/>
                  <a:pt x="573" y="3030"/>
                </a:cubicBezTo>
                <a:lnTo>
                  <a:pt x="573" y="3030"/>
                </a:lnTo>
                <a:cubicBezTo>
                  <a:pt x="472" y="2777"/>
                  <a:pt x="413" y="2517"/>
                  <a:pt x="423" y="2242"/>
                </a:cubicBezTo>
                <a:lnTo>
                  <a:pt x="423" y="2242"/>
                </a:lnTo>
                <a:cubicBezTo>
                  <a:pt x="435" y="1963"/>
                  <a:pt x="518" y="1705"/>
                  <a:pt x="649" y="1460"/>
                </a:cubicBezTo>
                <a:lnTo>
                  <a:pt x="649" y="1460"/>
                </a:lnTo>
                <a:cubicBezTo>
                  <a:pt x="861" y="1066"/>
                  <a:pt x="1162" y="751"/>
                  <a:pt x="1524" y="494"/>
                </a:cubicBezTo>
                <a:lnTo>
                  <a:pt x="1524" y="494"/>
                </a:lnTo>
                <a:cubicBezTo>
                  <a:pt x="1801" y="295"/>
                  <a:pt x="2101" y="143"/>
                  <a:pt x="2439" y="68"/>
                </a:cubicBezTo>
                <a:lnTo>
                  <a:pt x="2439" y="68"/>
                </a:lnTo>
                <a:cubicBezTo>
                  <a:pt x="2667" y="12"/>
                  <a:pt x="2898" y="0"/>
                  <a:pt x="3125" y="73"/>
                </a:cubicBezTo>
                <a:lnTo>
                  <a:pt x="3125" y="73"/>
                </a:lnTo>
                <a:cubicBezTo>
                  <a:pt x="3351" y="143"/>
                  <a:pt x="3516" y="292"/>
                  <a:pt x="3652" y="482"/>
                </a:cubicBezTo>
                <a:lnTo>
                  <a:pt x="3652" y="482"/>
                </a:lnTo>
                <a:cubicBezTo>
                  <a:pt x="3810" y="705"/>
                  <a:pt x="3908" y="958"/>
                  <a:pt x="3983" y="1218"/>
                </a:cubicBezTo>
                <a:lnTo>
                  <a:pt x="3983" y="1218"/>
                </a:lnTo>
                <a:cubicBezTo>
                  <a:pt x="4076" y="1530"/>
                  <a:pt x="4131" y="1846"/>
                  <a:pt x="4171" y="2167"/>
                </a:cubicBezTo>
                <a:lnTo>
                  <a:pt x="4171" y="2167"/>
                </a:lnTo>
                <a:cubicBezTo>
                  <a:pt x="4226" y="2625"/>
                  <a:pt x="4250" y="3086"/>
                  <a:pt x="4253" y="3546"/>
                </a:cubicBezTo>
                <a:lnTo>
                  <a:pt x="4253" y="3546"/>
                </a:lnTo>
                <a:cubicBezTo>
                  <a:pt x="4253" y="3673"/>
                  <a:pt x="4253" y="3801"/>
                  <a:pt x="4253" y="3928"/>
                </a:cubicBezTo>
                <a:close/>
                <a:moveTo>
                  <a:pt x="3728" y="3901"/>
                </a:moveTo>
                <a:lnTo>
                  <a:pt x="3728" y="3901"/>
                </a:lnTo>
                <a:cubicBezTo>
                  <a:pt x="3728" y="3774"/>
                  <a:pt x="3728" y="3630"/>
                  <a:pt x="3726" y="3483"/>
                </a:cubicBezTo>
                <a:lnTo>
                  <a:pt x="3726" y="3483"/>
                </a:lnTo>
                <a:cubicBezTo>
                  <a:pt x="3718" y="3076"/>
                  <a:pt x="3699" y="2666"/>
                  <a:pt x="3650" y="2259"/>
                </a:cubicBezTo>
                <a:lnTo>
                  <a:pt x="3650" y="2259"/>
                </a:lnTo>
                <a:cubicBezTo>
                  <a:pt x="3611" y="1943"/>
                  <a:pt x="3560" y="1632"/>
                  <a:pt x="3468" y="1327"/>
                </a:cubicBezTo>
                <a:lnTo>
                  <a:pt x="3468" y="1327"/>
                </a:lnTo>
                <a:cubicBezTo>
                  <a:pt x="3405" y="1129"/>
                  <a:pt x="3329" y="939"/>
                  <a:pt x="3210" y="771"/>
                </a:cubicBezTo>
                <a:lnTo>
                  <a:pt x="3210" y="771"/>
                </a:lnTo>
                <a:cubicBezTo>
                  <a:pt x="3098" y="615"/>
                  <a:pt x="2952" y="537"/>
                  <a:pt x="2759" y="550"/>
                </a:cubicBezTo>
                <a:lnTo>
                  <a:pt x="2759" y="550"/>
                </a:lnTo>
                <a:cubicBezTo>
                  <a:pt x="2658" y="556"/>
                  <a:pt x="2561" y="572"/>
                  <a:pt x="2466" y="605"/>
                </a:cubicBezTo>
                <a:lnTo>
                  <a:pt x="2466" y="605"/>
                </a:lnTo>
                <a:cubicBezTo>
                  <a:pt x="1890" y="798"/>
                  <a:pt x="1444" y="1153"/>
                  <a:pt x="1135" y="1671"/>
                </a:cubicBezTo>
                <a:lnTo>
                  <a:pt x="1135" y="1671"/>
                </a:lnTo>
                <a:cubicBezTo>
                  <a:pt x="1013" y="1875"/>
                  <a:pt x="943" y="2096"/>
                  <a:pt x="950" y="2337"/>
                </a:cubicBezTo>
                <a:lnTo>
                  <a:pt x="950" y="2337"/>
                </a:lnTo>
                <a:cubicBezTo>
                  <a:pt x="953" y="2525"/>
                  <a:pt x="1007" y="2702"/>
                  <a:pt x="1077" y="2872"/>
                </a:cubicBezTo>
                <a:lnTo>
                  <a:pt x="1077" y="2872"/>
                </a:lnTo>
                <a:cubicBezTo>
                  <a:pt x="1189" y="3130"/>
                  <a:pt x="1330" y="3373"/>
                  <a:pt x="1466" y="3616"/>
                </a:cubicBezTo>
                <a:lnTo>
                  <a:pt x="1466" y="3616"/>
                </a:lnTo>
                <a:cubicBezTo>
                  <a:pt x="1624" y="3899"/>
                  <a:pt x="1773" y="4181"/>
                  <a:pt x="1879" y="4485"/>
                </a:cubicBezTo>
                <a:lnTo>
                  <a:pt x="1879" y="4485"/>
                </a:lnTo>
                <a:cubicBezTo>
                  <a:pt x="2072" y="5044"/>
                  <a:pt x="2101" y="5607"/>
                  <a:pt x="1923" y="6174"/>
                </a:cubicBezTo>
                <a:lnTo>
                  <a:pt x="1923" y="6174"/>
                </a:lnTo>
                <a:cubicBezTo>
                  <a:pt x="1806" y="6538"/>
                  <a:pt x="1612" y="6860"/>
                  <a:pt x="1388" y="7168"/>
                </a:cubicBezTo>
                <a:lnTo>
                  <a:pt x="1388" y="7168"/>
                </a:lnTo>
                <a:cubicBezTo>
                  <a:pt x="1206" y="7414"/>
                  <a:pt x="1002" y="7645"/>
                  <a:pt x="817" y="7890"/>
                </a:cubicBezTo>
                <a:lnTo>
                  <a:pt x="817" y="7890"/>
                </a:lnTo>
                <a:cubicBezTo>
                  <a:pt x="727" y="8012"/>
                  <a:pt x="641" y="8137"/>
                  <a:pt x="583" y="8278"/>
                </a:cubicBezTo>
                <a:lnTo>
                  <a:pt x="583" y="8278"/>
                </a:lnTo>
                <a:cubicBezTo>
                  <a:pt x="527" y="8414"/>
                  <a:pt x="546" y="8540"/>
                  <a:pt x="632" y="8659"/>
                </a:cubicBezTo>
                <a:lnTo>
                  <a:pt x="632" y="8659"/>
                </a:lnTo>
                <a:cubicBezTo>
                  <a:pt x="698" y="8751"/>
                  <a:pt x="782" y="8824"/>
                  <a:pt x="875" y="8890"/>
                </a:cubicBezTo>
                <a:lnTo>
                  <a:pt x="875" y="8890"/>
                </a:lnTo>
                <a:cubicBezTo>
                  <a:pt x="1116" y="9061"/>
                  <a:pt x="1385" y="9177"/>
                  <a:pt x="1662" y="9275"/>
                </a:cubicBezTo>
                <a:lnTo>
                  <a:pt x="1662" y="9275"/>
                </a:lnTo>
                <a:cubicBezTo>
                  <a:pt x="2154" y="9452"/>
                  <a:pt x="2665" y="9566"/>
                  <a:pt x="3178" y="9664"/>
                </a:cubicBezTo>
                <a:lnTo>
                  <a:pt x="3178" y="9664"/>
                </a:lnTo>
                <a:cubicBezTo>
                  <a:pt x="3207" y="9669"/>
                  <a:pt x="3207" y="9656"/>
                  <a:pt x="3210" y="9637"/>
                </a:cubicBezTo>
                <a:lnTo>
                  <a:pt x="3210" y="9637"/>
                </a:lnTo>
                <a:cubicBezTo>
                  <a:pt x="3232" y="9474"/>
                  <a:pt x="3256" y="9311"/>
                  <a:pt x="3275" y="9148"/>
                </a:cubicBezTo>
                <a:lnTo>
                  <a:pt x="3275" y="9148"/>
                </a:lnTo>
                <a:cubicBezTo>
                  <a:pt x="3321" y="8805"/>
                  <a:pt x="3368" y="8460"/>
                  <a:pt x="3411" y="8117"/>
                </a:cubicBezTo>
                <a:lnTo>
                  <a:pt x="3411" y="8117"/>
                </a:lnTo>
                <a:cubicBezTo>
                  <a:pt x="3457" y="7740"/>
                  <a:pt x="3497" y="7366"/>
                  <a:pt x="3536" y="6991"/>
                </a:cubicBezTo>
                <a:lnTo>
                  <a:pt x="3536" y="6991"/>
                </a:lnTo>
                <a:cubicBezTo>
                  <a:pt x="3577" y="6614"/>
                  <a:pt x="3609" y="6239"/>
                  <a:pt x="3638" y="5862"/>
                </a:cubicBezTo>
                <a:lnTo>
                  <a:pt x="3638" y="5862"/>
                </a:lnTo>
                <a:cubicBezTo>
                  <a:pt x="3667" y="5514"/>
                  <a:pt x="3688" y="5169"/>
                  <a:pt x="3704" y="4822"/>
                </a:cubicBezTo>
                <a:lnTo>
                  <a:pt x="3704" y="4822"/>
                </a:lnTo>
                <a:cubicBezTo>
                  <a:pt x="3718" y="4521"/>
                  <a:pt x="3723" y="4222"/>
                  <a:pt x="3728" y="3901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pic>
        <p:nvPicPr>
          <p:cNvPr id="2" name="Рисунок 1" descr="Picture background">
            <a:extLst>
              <a:ext uri="{FF2B5EF4-FFF2-40B4-BE49-F238E27FC236}">
                <a16:creationId xmlns:a16="http://schemas.microsoft.com/office/drawing/2014/main" id="{2F4788C3-F773-E198-D42C-8CF3731125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11" r="9476"/>
          <a:stretch/>
        </p:blipFill>
        <p:spPr>
          <a:xfrm>
            <a:off x="5049982" y="1672936"/>
            <a:ext cx="3202224" cy="24626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>
            <a:extLst>
              <a:ext uri="{FF2B5EF4-FFF2-40B4-BE49-F238E27FC236}">
                <a16:creationId xmlns:a16="http://schemas.microsoft.com/office/drawing/2014/main" id="{A43BA4F9-726E-0C3B-D507-DD40AE51A2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313"/>
          <a:stretch/>
        </p:blipFill>
        <p:spPr>
          <a:xfrm>
            <a:off x="5268190" y="628650"/>
            <a:ext cx="3356267" cy="3896589"/>
          </a:xfrm>
          <a:prstGeom prst="rect">
            <a:avLst/>
          </a:prstGeom>
        </p:spPr>
      </p:pic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914400" y="869253"/>
            <a:ext cx="4198418" cy="1349428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b="1" strike="noStrike" spc="-1" err="1">
                <a:solidFill>
                  <a:schemeClr val="dk1"/>
                </a:solidFill>
                <a:latin typeface="Aptos"/>
                <a:ea typeface="Golos Text"/>
              </a:rPr>
              <a:t>Первый</a:t>
            </a:r>
            <a:r>
              <a:rPr lang="en" b="1" strike="noStrike" spc="-1" dirty="0">
                <a:solidFill>
                  <a:schemeClr val="dk1"/>
                </a:solidFill>
                <a:latin typeface="Aptos"/>
                <a:ea typeface="Golos Text"/>
              </a:rPr>
              <a:t> </a:t>
            </a:r>
            <a:r>
              <a:rPr lang="en" b="1" strike="noStrike" spc="-1" err="1">
                <a:solidFill>
                  <a:schemeClr val="dk1"/>
                </a:solidFill>
                <a:latin typeface="Aptos"/>
                <a:ea typeface="Golos Text"/>
              </a:rPr>
              <a:t>полет</a:t>
            </a:r>
            <a:r>
              <a:rPr lang="en" b="1" strike="noStrike" spc="-1" dirty="0">
                <a:solidFill>
                  <a:schemeClr val="dk1"/>
                </a:solidFill>
                <a:latin typeface="Aptos"/>
                <a:ea typeface="Golos Text"/>
              </a:rPr>
              <a:t> в </a:t>
            </a:r>
            <a:r>
              <a:rPr lang="en" b="1" strike="noStrike" spc="-1" err="1">
                <a:solidFill>
                  <a:schemeClr val="dk1"/>
                </a:solidFill>
                <a:latin typeface="Aptos"/>
                <a:ea typeface="Golos Text"/>
              </a:rPr>
              <a:t>космос</a:t>
            </a:r>
            <a:endParaRPr lang="fr-FR" b="0" strike="noStrike" spc="-1" err="1">
              <a:solidFill>
                <a:schemeClr val="dk1"/>
              </a:solidFill>
              <a:latin typeface="Aptos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subTitle"/>
          </p:nvPr>
        </p:nvSpPr>
        <p:spPr>
          <a:xfrm>
            <a:off x="353291" y="2333701"/>
            <a:ext cx="4915389" cy="1946323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5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12 </a:t>
            </a:r>
            <a:r>
              <a:rPr lang="en" sz="1500" b="0" strike="noStrike" spc="-1" dirty="0" err="1">
                <a:solidFill>
                  <a:schemeClr val="dk1"/>
                </a:solidFill>
                <a:latin typeface="Aptos"/>
                <a:ea typeface="Manrope"/>
              </a:rPr>
              <a:t>апреля</a:t>
            </a:r>
            <a:r>
              <a:rPr lang="en" sz="15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1961 </a:t>
            </a:r>
            <a:r>
              <a:rPr lang="en" sz="1500" b="0" strike="noStrike" spc="-1" dirty="0" err="1">
                <a:solidFill>
                  <a:schemeClr val="dk1"/>
                </a:solidFill>
                <a:latin typeface="Aptos"/>
                <a:ea typeface="Manrope"/>
              </a:rPr>
              <a:t>года</a:t>
            </a:r>
            <a:r>
              <a:rPr lang="en" sz="15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500" b="0" strike="noStrike" spc="-1" dirty="0" err="1">
                <a:solidFill>
                  <a:schemeClr val="dk1"/>
                </a:solidFill>
                <a:latin typeface="Aptos"/>
                <a:ea typeface="Manrope"/>
              </a:rPr>
              <a:t>Юрий</a:t>
            </a:r>
            <a:r>
              <a:rPr lang="en" sz="15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500" b="0" strike="noStrike" spc="-1" dirty="0" err="1">
                <a:solidFill>
                  <a:schemeClr val="dk1"/>
                </a:solidFill>
                <a:latin typeface="Aptos"/>
                <a:ea typeface="Manrope"/>
              </a:rPr>
              <a:t>Гагарин</a:t>
            </a:r>
            <a:r>
              <a:rPr lang="en" sz="15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500" spc="-1" dirty="0" err="1">
                <a:solidFill>
                  <a:schemeClr val="dk1"/>
                </a:solidFill>
                <a:latin typeface="Aptos"/>
                <a:ea typeface="Manrope"/>
              </a:rPr>
              <a:t>стал</a:t>
            </a:r>
            <a:r>
              <a:rPr lang="en" sz="1500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500" spc="-1" dirty="0" err="1">
                <a:solidFill>
                  <a:schemeClr val="dk1"/>
                </a:solidFill>
                <a:latin typeface="Aptos"/>
                <a:ea typeface="Manrope"/>
              </a:rPr>
              <a:t>первым</a:t>
            </a:r>
            <a:r>
              <a:rPr lang="en" sz="15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500" b="0" strike="noStrike" spc="-1" dirty="0" err="1">
                <a:solidFill>
                  <a:schemeClr val="dk1"/>
                </a:solidFill>
                <a:latin typeface="Aptos"/>
                <a:ea typeface="Manrope"/>
              </a:rPr>
              <a:t>человеком</a:t>
            </a:r>
            <a:r>
              <a:rPr lang="en" sz="15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, </a:t>
            </a:r>
            <a:r>
              <a:rPr lang="en" sz="1500" b="0" strike="noStrike" spc="-1" dirty="0" err="1">
                <a:solidFill>
                  <a:schemeClr val="dk1"/>
                </a:solidFill>
                <a:latin typeface="Aptos"/>
                <a:ea typeface="Manrope"/>
              </a:rPr>
              <a:t>совершившим</a:t>
            </a:r>
            <a:r>
              <a:rPr lang="en" sz="15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500" b="0" strike="noStrike" spc="-1" dirty="0" err="1">
                <a:solidFill>
                  <a:schemeClr val="dk1"/>
                </a:solidFill>
                <a:latin typeface="Aptos"/>
                <a:ea typeface="Manrope"/>
              </a:rPr>
              <a:t>полет</a:t>
            </a:r>
            <a:r>
              <a:rPr lang="en" sz="15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в </a:t>
            </a:r>
            <a:r>
              <a:rPr lang="en" sz="1500" b="0" strike="noStrike" spc="-1" dirty="0" err="1">
                <a:solidFill>
                  <a:schemeClr val="dk1"/>
                </a:solidFill>
                <a:latin typeface="Aptos"/>
                <a:ea typeface="Manrope"/>
              </a:rPr>
              <a:t>космос</a:t>
            </a:r>
            <a:r>
              <a:rPr lang="en" sz="15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500" b="0" strike="noStrike" spc="-1" dirty="0" err="1">
                <a:solidFill>
                  <a:schemeClr val="dk1"/>
                </a:solidFill>
                <a:latin typeface="Aptos"/>
                <a:ea typeface="Manrope"/>
              </a:rPr>
              <a:t>на</a:t>
            </a:r>
            <a:r>
              <a:rPr lang="en" sz="15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500" b="0" strike="noStrike" spc="-1" dirty="0" err="1">
                <a:solidFill>
                  <a:schemeClr val="dk1"/>
                </a:solidFill>
                <a:latin typeface="Aptos"/>
                <a:ea typeface="Manrope"/>
              </a:rPr>
              <a:t>космическом</a:t>
            </a:r>
            <a:r>
              <a:rPr lang="en" sz="15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500" b="0" strike="noStrike" spc="-1" dirty="0" err="1">
                <a:solidFill>
                  <a:schemeClr val="dk1"/>
                </a:solidFill>
                <a:latin typeface="Aptos"/>
                <a:ea typeface="Manrope"/>
              </a:rPr>
              <a:t>корабле</a:t>
            </a:r>
            <a:r>
              <a:rPr lang="en" sz="15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500" b="0" strike="noStrike" spc="-1" dirty="0" err="1">
                <a:solidFill>
                  <a:schemeClr val="dk1"/>
                </a:solidFill>
                <a:latin typeface="Aptos"/>
                <a:ea typeface="Manrope"/>
              </a:rPr>
              <a:t>Восток</a:t>
            </a:r>
            <a:r>
              <a:rPr lang="en" sz="15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1. </a:t>
            </a:r>
            <a:r>
              <a:rPr lang="en" sz="1500" b="0" strike="noStrike" spc="-1" dirty="0" err="1">
                <a:solidFill>
                  <a:schemeClr val="dk1"/>
                </a:solidFill>
                <a:latin typeface="Aptos"/>
                <a:ea typeface="Manrope"/>
              </a:rPr>
              <a:t>Полет</a:t>
            </a:r>
            <a:r>
              <a:rPr lang="en" sz="15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500" b="0" strike="noStrike" spc="-1" dirty="0" err="1">
                <a:solidFill>
                  <a:schemeClr val="dk1"/>
                </a:solidFill>
                <a:latin typeface="Aptos"/>
                <a:ea typeface="Manrope"/>
              </a:rPr>
              <a:t>длился</a:t>
            </a:r>
            <a:r>
              <a:rPr lang="en" sz="15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500" b="0" strike="noStrike" spc="-1" dirty="0" err="1">
                <a:solidFill>
                  <a:schemeClr val="dk1"/>
                </a:solidFill>
                <a:latin typeface="Aptos"/>
                <a:ea typeface="Manrope"/>
              </a:rPr>
              <a:t>около</a:t>
            </a:r>
            <a:r>
              <a:rPr lang="en" sz="15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108 </a:t>
            </a:r>
            <a:r>
              <a:rPr lang="en" sz="1500" b="0" strike="noStrike" spc="-1" dirty="0" err="1">
                <a:solidFill>
                  <a:schemeClr val="dk1"/>
                </a:solidFill>
                <a:latin typeface="Aptos"/>
                <a:ea typeface="Manrope"/>
              </a:rPr>
              <a:t>минут</a:t>
            </a:r>
            <a:r>
              <a:rPr lang="en" sz="15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, </a:t>
            </a:r>
            <a:r>
              <a:rPr lang="en" sz="1500" b="0" strike="noStrike" spc="-1" dirty="0" err="1">
                <a:solidFill>
                  <a:schemeClr val="dk1"/>
                </a:solidFill>
                <a:latin typeface="Aptos"/>
                <a:ea typeface="Manrope"/>
              </a:rPr>
              <a:t>во</a:t>
            </a:r>
            <a:r>
              <a:rPr lang="en" sz="15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500" b="0" strike="noStrike" spc="-1" dirty="0" err="1">
                <a:solidFill>
                  <a:schemeClr val="dk1"/>
                </a:solidFill>
                <a:latin typeface="Aptos"/>
                <a:ea typeface="Manrope"/>
              </a:rPr>
              <a:t>время</a:t>
            </a:r>
            <a:r>
              <a:rPr lang="en" sz="15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500" b="0" strike="noStrike" spc="-1" dirty="0" err="1">
                <a:solidFill>
                  <a:schemeClr val="dk1"/>
                </a:solidFill>
                <a:latin typeface="Aptos"/>
                <a:ea typeface="Manrope"/>
              </a:rPr>
              <a:t>которого</a:t>
            </a:r>
            <a:r>
              <a:rPr lang="en" sz="15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500" b="0" strike="noStrike" spc="-1" dirty="0" err="1">
                <a:solidFill>
                  <a:schemeClr val="dk1"/>
                </a:solidFill>
                <a:latin typeface="Aptos"/>
                <a:ea typeface="Manrope"/>
              </a:rPr>
              <a:t>Гагарин</a:t>
            </a:r>
            <a:r>
              <a:rPr lang="en" sz="15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500" b="0" strike="noStrike" spc="-1" dirty="0" err="1">
                <a:solidFill>
                  <a:schemeClr val="dk1"/>
                </a:solidFill>
                <a:latin typeface="Aptos"/>
                <a:ea typeface="Manrope"/>
              </a:rPr>
              <a:t>облетел</a:t>
            </a:r>
            <a:r>
              <a:rPr lang="en" sz="15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500" b="0" strike="noStrike" spc="-1" dirty="0" err="1">
                <a:solidFill>
                  <a:schemeClr val="dk1"/>
                </a:solidFill>
                <a:latin typeface="Aptos"/>
                <a:ea typeface="Manrope"/>
              </a:rPr>
              <a:t>Землю</a:t>
            </a:r>
            <a:r>
              <a:rPr lang="en" sz="15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500" b="0" strike="noStrike" spc="-1" dirty="0" err="1">
                <a:solidFill>
                  <a:schemeClr val="dk1"/>
                </a:solidFill>
                <a:latin typeface="Aptos"/>
                <a:ea typeface="Manrope"/>
              </a:rPr>
              <a:t>один</a:t>
            </a:r>
            <a:r>
              <a:rPr lang="en" sz="15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500" b="0" strike="noStrike" spc="-1" dirty="0" err="1">
                <a:solidFill>
                  <a:schemeClr val="dk1"/>
                </a:solidFill>
                <a:latin typeface="Aptos"/>
                <a:ea typeface="Manrope"/>
              </a:rPr>
              <a:t>раз</a:t>
            </a:r>
            <a:r>
              <a:rPr lang="en" sz="15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. </a:t>
            </a:r>
            <a:r>
              <a:rPr lang="en" sz="1500" b="0" strike="noStrike" spc="-1" dirty="0" err="1">
                <a:solidFill>
                  <a:schemeClr val="dk1"/>
                </a:solidFill>
                <a:latin typeface="Aptos"/>
                <a:ea typeface="Manrope"/>
              </a:rPr>
              <a:t>Это</a:t>
            </a:r>
            <a:r>
              <a:rPr lang="en" sz="15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500" b="0" strike="noStrike" spc="-1" dirty="0" err="1">
                <a:solidFill>
                  <a:schemeClr val="dk1"/>
                </a:solidFill>
                <a:latin typeface="Aptos"/>
                <a:ea typeface="Manrope"/>
              </a:rPr>
              <a:t>историческое</a:t>
            </a:r>
            <a:r>
              <a:rPr lang="en" sz="15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500" b="0" strike="noStrike" spc="-1" dirty="0" err="1">
                <a:solidFill>
                  <a:schemeClr val="dk1"/>
                </a:solidFill>
                <a:latin typeface="Aptos"/>
                <a:ea typeface="Manrope"/>
              </a:rPr>
              <a:t>событие</a:t>
            </a:r>
            <a:r>
              <a:rPr lang="en" sz="15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500" b="0" strike="noStrike" spc="-1" dirty="0" err="1">
                <a:solidFill>
                  <a:schemeClr val="dk1"/>
                </a:solidFill>
                <a:latin typeface="Aptos"/>
                <a:ea typeface="Manrope"/>
              </a:rPr>
              <a:t>стало</a:t>
            </a:r>
            <a:r>
              <a:rPr lang="en" sz="15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500" b="0" strike="noStrike" spc="-1" dirty="0" err="1">
                <a:solidFill>
                  <a:schemeClr val="dk1"/>
                </a:solidFill>
                <a:latin typeface="Aptos"/>
                <a:ea typeface="Manrope"/>
              </a:rPr>
              <a:t>символом</a:t>
            </a:r>
            <a:r>
              <a:rPr lang="en" sz="15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500" b="0" strike="noStrike" spc="-1" dirty="0" err="1">
                <a:solidFill>
                  <a:schemeClr val="dk1"/>
                </a:solidFill>
                <a:latin typeface="Aptos"/>
                <a:ea typeface="Manrope"/>
              </a:rPr>
              <a:t>достижений</a:t>
            </a:r>
            <a:r>
              <a:rPr lang="en" sz="15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500" b="0" strike="noStrike" spc="-1" dirty="0" err="1">
                <a:solidFill>
                  <a:schemeClr val="dk1"/>
                </a:solidFill>
                <a:latin typeface="Aptos"/>
                <a:ea typeface="Manrope"/>
              </a:rPr>
              <a:t>человечества</a:t>
            </a:r>
            <a:r>
              <a:rPr lang="en" sz="15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в </a:t>
            </a:r>
            <a:r>
              <a:rPr lang="en" sz="1500" b="0" strike="noStrike" spc="-1" dirty="0" err="1">
                <a:solidFill>
                  <a:schemeClr val="dk1"/>
                </a:solidFill>
                <a:latin typeface="Aptos"/>
                <a:ea typeface="Manrope"/>
              </a:rPr>
              <a:t>освоении</a:t>
            </a:r>
            <a:r>
              <a:rPr lang="en" sz="15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500" b="0" strike="noStrike" spc="-1" dirty="0" err="1">
                <a:solidFill>
                  <a:schemeClr val="dk1"/>
                </a:solidFill>
                <a:latin typeface="Aptos"/>
                <a:ea typeface="Manrope"/>
              </a:rPr>
              <a:t>космоса</a:t>
            </a:r>
            <a:r>
              <a:rPr lang="en" sz="15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и </a:t>
            </a:r>
            <a:r>
              <a:rPr lang="en" sz="1500" b="0" strike="noStrike" spc="-1" dirty="0" err="1">
                <a:solidFill>
                  <a:schemeClr val="dk1"/>
                </a:solidFill>
                <a:latin typeface="Aptos"/>
                <a:ea typeface="Manrope"/>
              </a:rPr>
              <a:t>открыло</a:t>
            </a:r>
            <a:r>
              <a:rPr lang="en" sz="15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500" b="0" strike="noStrike" spc="-1" dirty="0" err="1">
                <a:solidFill>
                  <a:schemeClr val="dk1"/>
                </a:solidFill>
                <a:latin typeface="Aptos"/>
                <a:ea typeface="Manrope"/>
              </a:rPr>
              <a:t>новую</a:t>
            </a:r>
            <a:r>
              <a:rPr lang="en" sz="15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500" b="0" strike="noStrike" spc="-1" dirty="0" err="1">
                <a:solidFill>
                  <a:schemeClr val="dk1"/>
                </a:solidFill>
                <a:latin typeface="Aptos"/>
                <a:ea typeface="Manrope"/>
              </a:rPr>
              <a:t>эру</a:t>
            </a:r>
            <a:r>
              <a:rPr lang="en" sz="15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в </a:t>
            </a:r>
            <a:r>
              <a:rPr lang="en" sz="1500" b="0" strike="noStrike" spc="-1" dirty="0" err="1">
                <a:solidFill>
                  <a:schemeClr val="dk1"/>
                </a:solidFill>
                <a:latin typeface="Aptos"/>
                <a:ea typeface="Manrope"/>
              </a:rPr>
              <a:t>астрономии</a:t>
            </a:r>
            <a:r>
              <a:rPr lang="en" sz="15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и </a:t>
            </a:r>
            <a:r>
              <a:rPr lang="en" sz="1500" b="0" strike="noStrike" spc="-1" dirty="0" err="1">
                <a:solidFill>
                  <a:schemeClr val="dk1"/>
                </a:solidFill>
                <a:latin typeface="Aptos"/>
                <a:ea typeface="Manrope"/>
              </a:rPr>
              <a:t>космических</a:t>
            </a:r>
            <a:r>
              <a:rPr lang="en" sz="15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500" b="0" strike="noStrike" spc="-1" dirty="0" err="1">
                <a:solidFill>
                  <a:schemeClr val="dk1"/>
                </a:solidFill>
                <a:latin typeface="Aptos"/>
                <a:ea typeface="Manrope"/>
              </a:rPr>
              <a:t>исследованиях</a:t>
            </a:r>
            <a:r>
              <a:rPr lang="en" sz="15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.</a:t>
            </a:r>
            <a:endParaRPr lang="en-US" sz="1500" b="0" strike="noStrike" spc="-1" dirty="0">
              <a:solidFill>
                <a:schemeClr val="dk1"/>
              </a:solidFill>
              <a:latin typeface="Aptos"/>
            </a:endParaRPr>
          </a:p>
        </p:txBody>
      </p:sp>
      <p:sp>
        <p:nvSpPr>
          <p:cNvPr id="225" name="Google Shape;488;p49"/>
          <p:cNvSpPr/>
          <p:nvPr/>
        </p:nvSpPr>
        <p:spPr>
          <a:xfrm rot="17476200" flipH="1">
            <a:off x="7573680" y="2956680"/>
            <a:ext cx="1946880" cy="4701240"/>
          </a:xfrm>
          <a:custGeom>
            <a:avLst/>
            <a:gdLst>
              <a:gd name="textAreaLeft" fmla="*/ 360 w 1946880"/>
              <a:gd name="textAreaRight" fmla="*/ 1947600 w 1946880"/>
              <a:gd name="textAreaTop" fmla="*/ 0 h 4701240"/>
              <a:gd name="textAreaBottom" fmla="*/ 4701600 h 4701240"/>
            </a:gdLst>
            <a:ahLst/>
            <a:cxnLst/>
            <a:rect l="textAreaLeft" t="textAreaTop" r="textAreaRight" b="textAreaBottom"/>
            <a:pathLst>
              <a:path w="4254" h="10275">
                <a:moveTo>
                  <a:pt x="4253" y="3928"/>
                </a:moveTo>
                <a:lnTo>
                  <a:pt x="4253" y="3928"/>
                </a:lnTo>
                <a:cubicBezTo>
                  <a:pt x="4253" y="4278"/>
                  <a:pt x="4241" y="4630"/>
                  <a:pt x="4226" y="4980"/>
                </a:cubicBezTo>
                <a:lnTo>
                  <a:pt x="4226" y="4980"/>
                </a:lnTo>
                <a:cubicBezTo>
                  <a:pt x="4204" y="5362"/>
                  <a:pt x="4180" y="5748"/>
                  <a:pt x="4146" y="6130"/>
                </a:cubicBezTo>
                <a:lnTo>
                  <a:pt x="4146" y="6130"/>
                </a:lnTo>
                <a:cubicBezTo>
                  <a:pt x="4114" y="6516"/>
                  <a:pt x="4078" y="6901"/>
                  <a:pt x="4039" y="7287"/>
                </a:cubicBezTo>
                <a:lnTo>
                  <a:pt x="4039" y="7287"/>
                </a:lnTo>
                <a:cubicBezTo>
                  <a:pt x="3990" y="7735"/>
                  <a:pt x="3935" y="8183"/>
                  <a:pt x="3878" y="8628"/>
                </a:cubicBezTo>
                <a:lnTo>
                  <a:pt x="3878" y="8628"/>
                </a:lnTo>
                <a:cubicBezTo>
                  <a:pt x="3813" y="9136"/>
                  <a:pt x="3742" y="9644"/>
                  <a:pt x="3667" y="10150"/>
                </a:cubicBezTo>
                <a:lnTo>
                  <a:pt x="3667" y="10150"/>
                </a:lnTo>
                <a:cubicBezTo>
                  <a:pt x="3664" y="10165"/>
                  <a:pt x="3660" y="10182"/>
                  <a:pt x="3658" y="10199"/>
                </a:cubicBezTo>
                <a:lnTo>
                  <a:pt x="3658" y="10199"/>
                </a:lnTo>
                <a:cubicBezTo>
                  <a:pt x="3647" y="10274"/>
                  <a:pt x="3647" y="10274"/>
                  <a:pt x="3568" y="10261"/>
                </a:cubicBezTo>
                <a:lnTo>
                  <a:pt x="3568" y="10261"/>
                </a:lnTo>
                <a:cubicBezTo>
                  <a:pt x="3191" y="10204"/>
                  <a:pt x="2813" y="10136"/>
                  <a:pt x="2441" y="10048"/>
                </a:cubicBezTo>
                <a:lnTo>
                  <a:pt x="2441" y="10048"/>
                </a:lnTo>
                <a:cubicBezTo>
                  <a:pt x="1938" y="9929"/>
                  <a:pt x="1442" y="9788"/>
                  <a:pt x="975" y="9560"/>
                </a:cubicBezTo>
                <a:lnTo>
                  <a:pt x="975" y="9560"/>
                </a:lnTo>
                <a:cubicBezTo>
                  <a:pt x="761" y="9454"/>
                  <a:pt x="557" y="9330"/>
                  <a:pt x="381" y="9167"/>
                </a:cubicBezTo>
                <a:lnTo>
                  <a:pt x="381" y="9167"/>
                </a:lnTo>
                <a:cubicBezTo>
                  <a:pt x="211" y="9009"/>
                  <a:pt x="84" y="8824"/>
                  <a:pt x="38" y="8593"/>
                </a:cubicBezTo>
                <a:lnTo>
                  <a:pt x="38" y="8593"/>
                </a:lnTo>
                <a:cubicBezTo>
                  <a:pt x="0" y="8401"/>
                  <a:pt x="33" y="8216"/>
                  <a:pt x="111" y="8037"/>
                </a:cubicBezTo>
                <a:lnTo>
                  <a:pt x="111" y="8037"/>
                </a:lnTo>
                <a:cubicBezTo>
                  <a:pt x="204" y="7828"/>
                  <a:pt x="340" y="7645"/>
                  <a:pt x="481" y="7463"/>
                </a:cubicBezTo>
                <a:lnTo>
                  <a:pt x="481" y="7463"/>
                </a:lnTo>
                <a:cubicBezTo>
                  <a:pt x="666" y="7230"/>
                  <a:pt x="861" y="7005"/>
                  <a:pt x="1033" y="6760"/>
                </a:cubicBezTo>
                <a:lnTo>
                  <a:pt x="1033" y="6760"/>
                </a:lnTo>
                <a:cubicBezTo>
                  <a:pt x="1222" y="6488"/>
                  <a:pt x="1379" y="6203"/>
                  <a:pt x="1458" y="5880"/>
                </a:cubicBezTo>
                <a:lnTo>
                  <a:pt x="1458" y="5880"/>
                </a:lnTo>
                <a:cubicBezTo>
                  <a:pt x="1556" y="5473"/>
                  <a:pt x="1521" y="5075"/>
                  <a:pt x="1388" y="4684"/>
                </a:cubicBezTo>
                <a:lnTo>
                  <a:pt x="1388" y="4684"/>
                </a:lnTo>
                <a:cubicBezTo>
                  <a:pt x="1290" y="4390"/>
                  <a:pt x="1143" y="4115"/>
                  <a:pt x="994" y="3847"/>
                </a:cubicBezTo>
                <a:lnTo>
                  <a:pt x="994" y="3847"/>
                </a:lnTo>
                <a:cubicBezTo>
                  <a:pt x="844" y="3578"/>
                  <a:pt x="687" y="3315"/>
                  <a:pt x="573" y="3030"/>
                </a:cubicBezTo>
                <a:lnTo>
                  <a:pt x="573" y="3030"/>
                </a:lnTo>
                <a:cubicBezTo>
                  <a:pt x="472" y="2777"/>
                  <a:pt x="413" y="2517"/>
                  <a:pt x="423" y="2242"/>
                </a:cubicBezTo>
                <a:lnTo>
                  <a:pt x="423" y="2242"/>
                </a:lnTo>
                <a:cubicBezTo>
                  <a:pt x="435" y="1963"/>
                  <a:pt x="518" y="1705"/>
                  <a:pt x="649" y="1460"/>
                </a:cubicBezTo>
                <a:lnTo>
                  <a:pt x="649" y="1460"/>
                </a:lnTo>
                <a:cubicBezTo>
                  <a:pt x="861" y="1066"/>
                  <a:pt x="1162" y="751"/>
                  <a:pt x="1524" y="494"/>
                </a:cubicBezTo>
                <a:lnTo>
                  <a:pt x="1524" y="494"/>
                </a:lnTo>
                <a:cubicBezTo>
                  <a:pt x="1801" y="295"/>
                  <a:pt x="2101" y="143"/>
                  <a:pt x="2439" y="68"/>
                </a:cubicBezTo>
                <a:lnTo>
                  <a:pt x="2439" y="68"/>
                </a:lnTo>
                <a:cubicBezTo>
                  <a:pt x="2667" y="12"/>
                  <a:pt x="2898" y="0"/>
                  <a:pt x="3125" y="73"/>
                </a:cubicBezTo>
                <a:lnTo>
                  <a:pt x="3125" y="73"/>
                </a:lnTo>
                <a:cubicBezTo>
                  <a:pt x="3351" y="143"/>
                  <a:pt x="3516" y="292"/>
                  <a:pt x="3652" y="482"/>
                </a:cubicBezTo>
                <a:lnTo>
                  <a:pt x="3652" y="482"/>
                </a:lnTo>
                <a:cubicBezTo>
                  <a:pt x="3810" y="705"/>
                  <a:pt x="3908" y="958"/>
                  <a:pt x="3983" y="1218"/>
                </a:cubicBezTo>
                <a:lnTo>
                  <a:pt x="3983" y="1218"/>
                </a:lnTo>
                <a:cubicBezTo>
                  <a:pt x="4076" y="1530"/>
                  <a:pt x="4131" y="1846"/>
                  <a:pt x="4171" y="2167"/>
                </a:cubicBezTo>
                <a:lnTo>
                  <a:pt x="4171" y="2167"/>
                </a:lnTo>
                <a:cubicBezTo>
                  <a:pt x="4226" y="2625"/>
                  <a:pt x="4250" y="3086"/>
                  <a:pt x="4253" y="3546"/>
                </a:cubicBezTo>
                <a:lnTo>
                  <a:pt x="4253" y="3546"/>
                </a:lnTo>
                <a:cubicBezTo>
                  <a:pt x="4253" y="3673"/>
                  <a:pt x="4253" y="3801"/>
                  <a:pt x="4253" y="3928"/>
                </a:cubicBezTo>
                <a:close/>
                <a:moveTo>
                  <a:pt x="3728" y="3901"/>
                </a:moveTo>
                <a:lnTo>
                  <a:pt x="3728" y="3901"/>
                </a:lnTo>
                <a:cubicBezTo>
                  <a:pt x="3728" y="3774"/>
                  <a:pt x="3728" y="3630"/>
                  <a:pt x="3726" y="3483"/>
                </a:cubicBezTo>
                <a:lnTo>
                  <a:pt x="3726" y="3483"/>
                </a:lnTo>
                <a:cubicBezTo>
                  <a:pt x="3718" y="3076"/>
                  <a:pt x="3699" y="2666"/>
                  <a:pt x="3650" y="2259"/>
                </a:cubicBezTo>
                <a:lnTo>
                  <a:pt x="3650" y="2259"/>
                </a:lnTo>
                <a:cubicBezTo>
                  <a:pt x="3611" y="1943"/>
                  <a:pt x="3560" y="1632"/>
                  <a:pt x="3468" y="1327"/>
                </a:cubicBezTo>
                <a:lnTo>
                  <a:pt x="3468" y="1327"/>
                </a:lnTo>
                <a:cubicBezTo>
                  <a:pt x="3405" y="1129"/>
                  <a:pt x="3329" y="939"/>
                  <a:pt x="3210" y="771"/>
                </a:cubicBezTo>
                <a:lnTo>
                  <a:pt x="3210" y="771"/>
                </a:lnTo>
                <a:cubicBezTo>
                  <a:pt x="3098" y="615"/>
                  <a:pt x="2952" y="537"/>
                  <a:pt x="2759" y="550"/>
                </a:cubicBezTo>
                <a:lnTo>
                  <a:pt x="2759" y="550"/>
                </a:lnTo>
                <a:cubicBezTo>
                  <a:pt x="2658" y="556"/>
                  <a:pt x="2561" y="572"/>
                  <a:pt x="2466" y="605"/>
                </a:cubicBezTo>
                <a:lnTo>
                  <a:pt x="2466" y="605"/>
                </a:lnTo>
                <a:cubicBezTo>
                  <a:pt x="1890" y="798"/>
                  <a:pt x="1444" y="1153"/>
                  <a:pt x="1135" y="1671"/>
                </a:cubicBezTo>
                <a:lnTo>
                  <a:pt x="1135" y="1671"/>
                </a:lnTo>
                <a:cubicBezTo>
                  <a:pt x="1013" y="1875"/>
                  <a:pt x="943" y="2096"/>
                  <a:pt x="950" y="2337"/>
                </a:cubicBezTo>
                <a:lnTo>
                  <a:pt x="950" y="2337"/>
                </a:lnTo>
                <a:cubicBezTo>
                  <a:pt x="953" y="2525"/>
                  <a:pt x="1007" y="2702"/>
                  <a:pt x="1077" y="2872"/>
                </a:cubicBezTo>
                <a:lnTo>
                  <a:pt x="1077" y="2872"/>
                </a:lnTo>
                <a:cubicBezTo>
                  <a:pt x="1189" y="3130"/>
                  <a:pt x="1330" y="3373"/>
                  <a:pt x="1466" y="3616"/>
                </a:cubicBezTo>
                <a:lnTo>
                  <a:pt x="1466" y="3616"/>
                </a:lnTo>
                <a:cubicBezTo>
                  <a:pt x="1624" y="3899"/>
                  <a:pt x="1773" y="4181"/>
                  <a:pt x="1879" y="4485"/>
                </a:cubicBezTo>
                <a:lnTo>
                  <a:pt x="1879" y="4485"/>
                </a:lnTo>
                <a:cubicBezTo>
                  <a:pt x="2072" y="5044"/>
                  <a:pt x="2101" y="5607"/>
                  <a:pt x="1923" y="6174"/>
                </a:cubicBezTo>
                <a:lnTo>
                  <a:pt x="1923" y="6174"/>
                </a:lnTo>
                <a:cubicBezTo>
                  <a:pt x="1806" y="6538"/>
                  <a:pt x="1612" y="6860"/>
                  <a:pt x="1388" y="7168"/>
                </a:cubicBezTo>
                <a:lnTo>
                  <a:pt x="1388" y="7168"/>
                </a:lnTo>
                <a:cubicBezTo>
                  <a:pt x="1206" y="7414"/>
                  <a:pt x="1002" y="7645"/>
                  <a:pt x="817" y="7890"/>
                </a:cubicBezTo>
                <a:lnTo>
                  <a:pt x="817" y="7890"/>
                </a:lnTo>
                <a:cubicBezTo>
                  <a:pt x="727" y="8012"/>
                  <a:pt x="641" y="8137"/>
                  <a:pt x="583" y="8278"/>
                </a:cubicBezTo>
                <a:lnTo>
                  <a:pt x="583" y="8278"/>
                </a:lnTo>
                <a:cubicBezTo>
                  <a:pt x="527" y="8414"/>
                  <a:pt x="546" y="8540"/>
                  <a:pt x="632" y="8659"/>
                </a:cubicBezTo>
                <a:lnTo>
                  <a:pt x="632" y="8659"/>
                </a:lnTo>
                <a:cubicBezTo>
                  <a:pt x="698" y="8751"/>
                  <a:pt x="782" y="8824"/>
                  <a:pt x="875" y="8890"/>
                </a:cubicBezTo>
                <a:lnTo>
                  <a:pt x="875" y="8890"/>
                </a:lnTo>
                <a:cubicBezTo>
                  <a:pt x="1116" y="9061"/>
                  <a:pt x="1385" y="9177"/>
                  <a:pt x="1662" y="9275"/>
                </a:cubicBezTo>
                <a:lnTo>
                  <a:pt x="1662" y="9275"/>
                </a:lnTo>
                <a:cubicBezTo>
                  <a:pt x="2154" y="9452"/>
                  <a:pt x="2665" y="9566"/>
                  <a:pt x="3178" y="9664"/>
                </a:cubicBezTo>
                <a:lnTo>
                  <a:pt x="3178" y="9664"/>
                </a:lnTo>
                <a:cubicBezTo>
                  <a:pt x="3207" y="9669"/>
                  <a:pt x="3207" y="9656"/>
                  <a:pt x="3210" y="9637"/>
                </a:cubicBezTo>
                <a:lnTo>
                  <a:pt x="3210" y="9637"/>
                </a:lnTo>
                <a:cubicBezTo>
                  <a:pt x="3232" y="9474"/>
                  <a:pt x="3256" y="9311"/>
                  <a:pt x="3275" y="9148"/>
                </a:cubicBezTo>
                <a:lnTo>
                  <a:pt x="3275" y="9148"/>
                </a:lnTo>
                <a:cubicBezTo>
                  <a:pt x="3321" y="8805"/>
                  <a:pt x="3368" y="8460"/>
                  <a:pt x="3411" y="8117"/>
                </a:cubicBezTo>
                <a:lnTo>
                  <a:pt x="3411" y="8117"/>
                </a:lnTo>
                <a:cubicBezTo>
                  <a:pt x="3457" y="7740"/>
                  <a:pt x="3497" y="7366"/>
                  <a:pt x="3536" y="6991"/>
                </a:cubicBezTo>
                <a:lnTo>
                  <a:pt x="3536" y="6991"/>
                </a:lnTo>
                <a:cubicBezTo>
                  <a:pt x="3577" y="6614"/>
                  <a:pt x="3609" y="6239"/>
                  <a:pt x="3638" y="5862"/>
                </a:cubicBezTo>
                <a:lnTo>
                  <a:pt x="3638" y="5862"/>
                </a:lnTo>
                <a:cubicBezTo>
                  <a:pt x="3667" y="5514"/>
                  <a:pt x="3688" y="5169"/>
                  <a:pt x="3704" y="4822"/>
                </a:cubicBezTo>
                <a:lnTo>
                  <a:pt x="3704" y="4822"/>
                </a:lnTo>
                <a:cubicBezTo>
                  <a:pt x="3718" y="4521"/>
                  <a:pt x="3723" y="4222"/>
                  <a:pt x="3728" y="390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1400891" y="1082536"/>
            <a:ext cx="6467220" cy="943512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5000" b="1" strike="noStrike" spc="-1" err="1">
                <a:solidFill>
                  <a:schemeClr val="dk1"/>
                </a:solidFill>
                <a:latin typeface="Aptos"/>
                <a:ea typeface="Golos Text"/>
              </a:rPr>
              <a:t>Научные</a:t>
            </a:r>
            <a:r>
              <a:rPr lang="en" sz="5000" b="1" strike="noStrike" spc="-1" dirty="0">
                <a:solidFill>
                  <a:schemeClr val="dk1"/>
                </a:solidFill>
                <a:latin typeface="Aptos"/>
                <a:ea typeface="Golos Text"/>
              </a:rPr>
              <a:t> </a:t>
            </a:r>
            <a:r>
              <a:rPr lang="en" sz="5000" b="1" strike="noStrike" spc="-1" err="1">
                <a:solidFill>
                  <a:schemeClr val="dk1"/>
                </a:solidFill>
                <a:latin typeface="Aptos"/>
                <a:ea typeface="Golos Text"/>
              </a:rPr>
              <a:t>достижения</a:t>
            </a:r>
            <a:endParaRPr lang="fr-FR" sz="5000" b="0" strike="noStrike" spc="-1" err="1">
              <a:solidFill>
                <a:schemeClr val="dk1"/>
              </a:solidFill>
              <a:latin typeface="Aptos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subTitle"/>
          </p:nvPr>
        </p:nvSpPr>
        <p:spPr>
          <a:xfrm>
            <a:off x="1276200" y="2026408"/>
            <a:ext cx="6612693" cy="2246809"/>
          </a:xfrm>
          <a:prstGeom prst="rect">
            <a:avLst/>
          </a:prstGeom>
          <a:noFill/>
          <a:ln w="9360">
            <a:noFill/>
            <a:round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0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Полёт</a:t>
            </a:r>
            <a:r>
              <a:rPr lang="en" sz="20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20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Гагарина</a:t>
            </a:r>
            <a:r>
              <a:rPr lang="en" sz="20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20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открыл</a:t>
            </a:r>
            <a:r>
              <a:rPr lang="en" sz="20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20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новые</a:t>
            </a:r>
            <a:r>
              <a:rPr lang="en" sz="20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20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горизонты</a:t>
            </a:r>
            <a:r>
              <a:rPr lang="en" sz="20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в </a:t>
            </a:r>
            <a:r>
              <a:rPr lang="en" sz="20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области</a:t>
            </a:r>
            <a:r>
              <a:rPr lang="en" sz="20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20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науки</a:t>
            </a:r>
            <a:r>
              <a:rPr lang="en" sz="20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и </a:t>
            </a:r>
            <a:r>
              <a:rPr lang="en" sz="2000" b="0" strike="noStrike" spc="-1" err="1">
                <a:solidFill>
                  <a:schemeClr val="dk1"/>
                </a:solidFill>
                <a:latin typeface="Aptos"/>
                <a:ea typeface="Manrope"/>
              </a:rPr>
              <a:t>техники</a:t>
            </a:r>
            <a:r>
              <a:rPr lang="en" sz="20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, </a:t>
            </a:r>
            <a:r>
              <a:rPr lang="en" sz="2000" b="0" strike="noStrike" spc="-1" err="1">
                <a:solidFill>
                  <a:schemeClr val="dk1"/>
                </a:solidFill>
                <a:latin typeface="Aptos"/>
                <a:ea typeface="Manrope"/>
              </a:rPr>
              <a:t>способствовал</a:t>
            </a:r>
            <a:r>
              <a:rPr lang="en" sz="20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2000" b="0" strike="noStrike" spc="-1" err="1">
                <a:solidFill>
                  <a:schemeClr val="dk1"/>
                </a:solidFill>
                <a:latin typeface="Aptos"/>
                <a:ea typeface="Manrope"/>
              </a:rPr>
              <a:t>развитию</a:t>
            </a:r>
            <a:r>
              <a:rPr lang="en" sz="20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2000" b="0" strike="noStrike" spc="-1" err="1">
                <a:solidFill>
                  <a:schemeClr val="dk1"/>
                </a:solidFill>
                <a:latin typeface="Aptos"/>
                <a:ea typeface="Manrope"/>
              </a:rPr>
              <a:t>ракетной</a:t>
            </a:r>
            <a:r>
              <a:rPr lang="en" sz="20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2000" b="0" strike="noStrike" spc="-1" err="1">
                <a:solidFill>
                  <a:schemeClr val="dk1"/>
                </a:solidFill>
                <a:latin typeface="Aptos"/>
                <a:ea typeface="Manrope"/>
              </a:rPr>
              <a:t>техники</a:t>
            </a:r>
            <a:r>
              <a:rPr lang="en" sz="20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, </a:t>
            </a:r>
            <a:r>
              <a:rPr lang="en" sz="20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космической</a:t>
            </a:r>
            <a:r>
              <a:rPr lang="en" sz="20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20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медицины</a:t>
            </a:r>
            <a:r>
              <a:rPr lang="en" sz="20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и </a:t>
            </a:r>
            <a:r>
              <a:rPr lang="en" sz="20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астрономии</a:t>
            </a:r>
            <a:r>
              <a:rPr lang="en" sz="20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. </a:t>
            </a:r>
            <a:r>
              <a:rPr lang="en" sz="20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Его</a:t>
            </a:r>
            <a:r>
              <a:rPr lang="en" sz="20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2000" b="0" strike="noStrike" spc="-1" err="1">
                <a:solidFill>
                  <a:schemeClr val="dk1"/>
                </a:solidFill>
                <a:latin typeface="Aptos"/>
                <a:ea typeface="Manrope"/>
              </a:rPr>
              <a:t>успех</a:t>
            </a:r>
            <a:r>
              <a:rPr lang="en" sz="20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20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вдохновил</a:t>
            </a:r>
            <a:r>
              <a:rPr lang="en" sz="20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2000" b="0" strike="noStrike" spc="-1" err="1">
                <a:solidFill>
                  <a:schemeClr val="dk1"/>
                </a:solidFill>
                <a:latin typeface="Aptos"/>
                <a:ea typeface="Manrope"/>
              </a:rPr>
              <a:t>учёных</a:t>
            </a:r>
            <a:r>
              <a:rPr lang="en" sz="20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и </a:t>
            </a:r>
            <a:r>
              <a:rPr lang="en" sz="20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исследователей</a:t>
            </a:r>
            <a:r>
              <a:rPr lang="en" sz="20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20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на</a:t>
            </a:r>
            <a:r>
              <a:rPr lang="en" sz="20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20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дальнейшие</a:t>
            </a:r>
            <a:r>
              <a:rPr lang="en" sz="20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20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изыскания</a:t>
            </a:r>
            <a:r>
              <a:rPr lang="en" sz="20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в </a:t>
            </a:r>
            <a:r>
              <a:rPr lang="en" sz="20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области</a:t>
            </a:r>
            <a:r>
              <a:rPr lang="en" sz="20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20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освоения</a:t>
            </a:r>
            <a:r>
              <a:rPr lang="en" sz="20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20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космоса</a:t>
            </a:r>
            <a:r>
              <a:rPr lang="en" sz="20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, </a:t>
            </a:r>
            <a:r>
              <a:rPr lang="en" sz="2000" b="0" strike="noStrike" spc="-1" err="1">
                <a:solidFill>
                  <a:schemeClr val="dk1"/>
                </a:solidFill>
                <a:latin typeface="Aptos"/>
                <a:ea typeface="Manrope"/>
              </a:rPr>
              <a:t>что</a:t>
            </a:r>
            <a:r>
              <a:rPr lang="en" sz="20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20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привело</a:t>
            </a:r>
            <a:r>
              <a:rPr lang="en" sz="20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к </a:t>
            </a:r>
            <a:r>
              <a:rPr lang="en" sz="20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запуску</a:t>
            </a:r>
            <a:r>
              <a:rPr lang="en" sz="20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20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других</a:t>
            </a:r>
            <a:r>
              <a:rPr lang="en" sz="20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20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миссий</a:t>
            </a:r>
            <a:r>
              <a:rPr lang="en" sz="20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и </a:t>
            </a:r>
            <a:r>
              <a:rPr lang="en" sz="2000" b="0" strike="noStrike" spc="-1" err="1">
                <a:solidFill>
                  <a:schemeClr val="dk1"/>
                </a:solidFill>
                <a:latin typeface="Aptos"/>
                <a:ea typeface="Manrope"/>
              </a:rPr>
              <a:t>созданию</a:t>
            </a:r>
            <a:r>
              <a:rPr lang="en" sz="20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20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международных</a:t>
            </a:r>
            <a:r>
              <a:rPr lang="en" sz="20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20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космических</a:t>
            </a:r>
            <a:r>
              <a:rPr lang="en" sz="20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20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программ</a:t>
            </a:r>
            <a:r>
              <a:rPr lang="en" sz="20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.</a:t>
            </a:r>
            <a:endParaRPr lang="en-US" sz="1800" b="0" strike="noStrike" spc="-1" dirty="0">
              <a:solidFill>
                <a:schemeClr val="dk1"/>
              </a:solidFill>
              <a:latin typeface="OpenSymbol"/>
            </a:endParaRPr>
          </a:p>
        </p:txBody>
      </p:sp>
      <p:sp>
        <p:nvSpPr>
          <p:cNvPr id="233" name="Google Shape;342;p38"/>
          <p:cNvSpPr/>
          <p:nvPr/>
        </p:nvSpPr>
        <p:spPr>
          <a:xfrm rot="8291400" flipH="1">
            <a:off x="5761767" y="-2796414"/>
            <a:ext cx="1947240" cy="4701240"/>
          </a:xfrm>
          <a:custGeom>
            <a:avLst/>
            <a:gdLst>
              <a:gd name="textAreaLeft" fmla="*/ -360 w 1947240"/>
              <a:gd name="textAreaRight" fmla="*/ 1947240 w 1947240"/>
              <a:gd name="textAreaTop" fmla="*/ 0 h 4701240"/>
              <a:gd name="textAreaBottom" fmla="*/ 4701600 h 4701240"/>
            </a:gdLst>
            <a:ahLst/>
            <a:cxnLst/>
            <a:rect l="textAreaLeft" t="textAreaTop" r="textAreaRight" b="textAreaBottom"/>
            <a:pathLst>
              <a:path w="4254" h="10275">
                <a:moveTo>
                  <a:pt x="4253" y="3928"/>
                </a:moveTo>
                <a:lnTo>
                  <a:pt x="4253" y="3928"/>
                </a:lnTo>
                <a:cubicBezTo>
                  <a:pt x="4253" y="4278"/>
                  <a:pt x="4241" y="4630"/>
                  <a:pt x="4226" y="4980"/>
                </a:cubicBezTo>
                <a:lnTo>
                  <a:pt x="4226" y="4980"/>
                </a:lnTo>
                <a:cubicBezTo>
                  <a:pt x="4204" y="5362"/>
                  <a:pt x="4180" y="5748"/>
                  <a:pt x="4146" y="6130"/>
                </a:cubicBezTo>
                <a:lnTo>
                  <a:pt x="4146" y="6130"/>
                </a:lnTo>
                <a:cubicBezTo>
                  <a:pt x="4114" y="6516"/>
                  <a:pt x="4078" y="6901"/>
                  <a:pt x="4039" y="7287"/>
                </a:cubicBezTo>
                <a:lnTo>
                  <a:pt x="4039" y="7287"/>
                </a:lnTo>
                <a:cubicBezTo>
                  <a:pt x="3990" y="7735"/>
                  <a:pt x="3935" y="8183"/>
                  <a:pt x="3878" y="8628"/>
                </a:cubicBezTo>
                <a:lnTo>
                  <a:pt x="3878" y="8628"/>
                </a:lnTo>
                <a:cubicBezTo>
                  <a:pt x="3813" y="9136"/>
                  <a:pt x="3742" y="9644"/>
                  <a:pt x="3667" y="10150"/>
                </a:cubicBezTo>
                <a:lnTo>
                  <a:pt x="3667" y="10150"/>
                </a:lnTo>
                <a:cubicBezTo>
                  <a:pt x="3664" y="10165"/>
                  <a:pt x="3660" y="10182"/>
                  <a:pt x="3658" y="10199"/>
                </a:cubicBezTo>
                <a:lnTo>
                  <a:pt x="3658" y="10199"/>
                </a:lnTo>
                <a:cubicBezTo>
                  <a:pt x="3647" y="10274"/>
                  <a:pt x="3647" y="10274"/>
                  <a:pt x="3568" y="10261"/>
                </a:cubicBezTo>
                <a:lnTo>
                  <a:pt x="3568" y="10261"/>
                </a:lnTo>
                <a:cubicBezTo>
                  <a:pt x="3191" y="10204"/>
                  <a:pt x="2813" y="10136"/>
                  <a:pt x="2441" y="10048"/>
                </a:cubicBezTo>
                <a:lnTo>
                  <a:pt x="2441" y="10048"/>
                </a:lnTo>
                <a:cubicBezTo>
                  <a:pt x="1938" y="9929"/>
                  <a:pt x="1442" y="9788"/>
                  <a:pt x="975" y="9560"/>
                </a:cubicBezTo>
                <a:lnTo>
                  <a:pt x="975" y="9560"/>
                </a:lnTo>
                <a:cubicBezTo>
                  <a:pt x="761" y="9454"/>
                  <a:pt x="557" y="9330"/>
                  <a:pt x="381" y="9167"/>
                </a:cubicBezTo>
                <a:lnTo>
                  <a:pt x="381" y="9167"/>
                </a:lnTo>
                <a:cubicBezTo>
                  <a:pt x="211" y="9009"/>
                  <a:pt x="84" y="8824"/>
                  <a:pt x="38" y="8593"/>
                </a:cubicBezTo>
                <a:lnTo>
                  <a:pt x="38" y="8593"/>
                </a:lnTo>
                <a:cubicBezTo>
                  <a:pt x="0" y="8401"/>
                  <a:pt x="33" y="8216"/>
                  <a:pt x="111" y="8037"/>
                </a:cubicBezTo>
                <a:lnTo>
                  <a:pt x="111" y="8037"/>
                </a:lnTo>
                <a:cubicBezTo>
                  <a:pt x="204" y="7828"/>
                  <a:pt x="340" y="7645"/>
                  <a:pt x="481" y="7463"/>
                </a:cubicBezTo>
                <a:lnTo>
                  <a:pt x="481" y="7463"/>
                </a:lnTo>
                <a:cubicBezTo>
                  <a:pt x="666" y="7230"/>
                  <a:pt x="861" y="7005"/>
                  <a:pt x="1033" y="6760"/>
                </a:cubicBezTo>
                <a:lnTo>
                  <a:pt x="1033" y="6760"/>
                </a:lnTo>
                <a:cubicBezTo>
                  <a:pt x="1222" y="6488"/>
                  <a:pt x="1379" y="6203"/>
                  <a:pt x="1458" y="5880"/>
                </a:cubicBezTo>
                <a:lnTo>
                  <a:pt x="1458" y="5880"/>
                </a:lnTo>
                <a:cubicBezTo>
                  <a:pt x="1556" y="5473"/>
                  <a:pt x="1521" y="5075"/>
                  <a:pt x="1388" y="4684"/>
                </a:cubicBezTo>
                <a:lnTo>
                  <a:pt x="1388" y="4684"/>
                </a:lnTo>
                <a:cubicBezTo>
                  <a:pt x="1290" y="4390"/>
                  <a:pt x="1143" y="4115"/>
                  <a:pt x="994" y="3847"/>
                </a:cubicBezTo>
                <a:lnTo>
                  <a:pt x="994" y="3847"/>
                </a:lnTo>
                <a:cubicBezTo>
                  <a:pt x="844" y="3578"/>
                  <a:pt x="687" y="3315"/>
                  <a:pt x="573" y="3030"/>
                </a:cubicBezTo>
                <a:lnTo>
                  <a:pt x="573" y="3030"/>
                </a:lnTo>
                <a:cubicBezTo>
                  <a:pt x="472" y="2777"/>
                  <a:pt x="413" y="2517"/>
                  <a:pt x="423" y="2242"/>
                </a:cubicBezTo>
                <a:lnTo>
                  <a:pt x="423" y="2242"/>
                </a:lnTo>
                <a:cubicBezTo>
                  <a:pt x="435" y="1963"/>
                  <a:pt x="518" y="1705"/>
                  <a:pt x="649" y="1460"/>
                </a:cubicBezTo>
                <a:lnTo>
                  <a:pt x="649" y="1460"/>
                </a:lnTo>
                <a:cubicBezTo>
                  <a:pt x="861" y="1066"/>
                  <a:pt x="1162" y="751"/>
                  <a:pt x="1524" y="494"/>
                </a:cubicBezTo>
                <a:lnTo>
                  <a:pt x="1524" y="494"/>
                </a:lnTo>
                <a:cubicBezTo>
                  <a:pt x="1801" y="295"/>
                  <a:pt x="2101" y="143"/>
                  <a:pt x="2439" y="68"/>
                </a:cubicBezTo>
                <a:lnTo>
                  <a:pt x="2439" y="68"/>
                </a:lnTo>
                <a:cubicBezTo>
                  <a:pt x="2667" y="12"/>
                  <a:pt x="2898" y="0"/>
                  <a:pt x="3125" y="73"/>
                </a:cubicBezTo>
                <a:lnTo>
                  <a:pt x="3125" y="73"/>
                </a:lnTo>
                <a:cubicBezTo>
                  <a:pt x="3351" y="143"/>
                  <a:pt x="3516" y="292"/>
                  <a:pt x="3652" y="482"/>
                </a:cubicBezTo>
                <a:lnTo>
                  <a:pt x="3652" y="482"/>
                </a:lnTo>
                <a:cubicBezTo>
                  <a:pt x="3810" y="705"/>
                  <a:pt x="3908" y="958"/>
                  <a:pt x="3983" y="1218"/>
                </a:cubicBezTo>
                <a:lnTo>
                  <a:pt x="3983" y="1218"/>
                </a:lnTo>
                <a:cubicBezTo>
                  <a:pt x="4076" y="1530"/>
                  <a:pt x="4131" y="1846"/>
                  <a:pt x="4171" y="2167"/>
                </a:cubicBezTo>
                <a:lnTo>
                  <a:pt x="4171" y="2167"/>
                </a:lnTo>
                <a:cubicBezTo>
                  <a:pt x="4226" y="2625"/>
                  <a:pt x="4250" y="3086"/>
                  <a:pt x="4253" y="3546"/>
                </a:cubicBezTo>
                <a:lnTo>
                  <a:pt x="4253" y="3546"/>
                </a:lnTo>
                <a:cubicBezTo>
                  <a:pt x="4253" y="3673"/>
                  <a:pt x="4253" y="3801"/>
                  <a:pt x="4253" y="3928"/>
                </a:cubicBezTo>
                <a:close/>
                <a:moveTo>
                  <a:pt x="3728" y="3901"/>
                </a:moveTo>
                <a:lnTo>
                  <a:pt x="3728" y="3901"/>
                </a:lnTo>
                <a:cubicBezTo>
                  <a:pt x="3728" y="3774"/>
                  <a:pt x="3728" y="3630"/>
                  <a:pt x="3726" y="3483"/>
                </a:cubicBezTo>
                <a:lnTo>
                  <a:pt x="3726" y="3483"/>
                </a:lnTo>
                <a:cubicBezTo>
                  <a:pt x="3718" y="3076"/>
                  <a:pt x="3699" y="2666"/>
                  <a:pt x="3650" y="2259"/>
                </a:cubicBezTo>
                <a:lnTo>
                  <a:pt x="3650" y="2259"/>
                </a:lnTo>
                <a:cubicBezTo>
                  <a:pt x="3611" y="1943"/>
                  <a:pt x="3560" y="1632"/>
                  <a:pt x="3468" y="1327"/>
                </a:cubicBezTo>
                <a:lnTo>
                  <a:pt x="3468" y="1327"/>
                </a:lnTo>
                <a:cubicBezTo>
                  <a:pt x="3405" y="1129"/>
                  <a:pt x="3329" y="939"/>
                  <a:pt x="3210" y="771"/>
                </a:cubicBezTo>
                <a:lnTo>
                  <a:pt x="3210" y="771"/>
                </a:lnTo>
                <a:cubicBezTo>
                  <a:pt x="3098" y="615"/>
                  <a:pt x="2952" y="537"/>
                  <a:pt x="2759" y="550"/>
                </a:cubicBezTo>
                <a:lnTo>
                  <a:pt x="2759" y="550"/>
                </a:lnTo>
                <a:cubicBezTo>
                  <a:pt x="2658" y="556"/>
                  <a:pt x="2561" y="572"/>
                  <a:pt x="2466" y="605"/>
                </a:cubicBezTo>
                <a:lnTo>
                  <a:pt x="2466" y="605"/>
                </a:lnTo>
                <a:cubicBezTo>
                  <a:pt x="1890" y="798"/>
                  <a:pt x="1444" y="1153"/>
                  <a:pt x="1135" y="1671"/>
                </a:cubicBezTo>
                <a:lnTo>
                  <a:pt x="1135" y="1671"/>
                </a:lnTo>
                <a:cubicBezTo>
                  <a:pt x="1013" y="1875"/>
                  <a:pt x="943" y="2096"/>
                  <a:pt x="950" y="2337"/>
                </a:cubicBezTo>
                <a:lnTo>
                  <a:pt x="950" y="2337"/>
                </a:lnTo>
                <a:cubicBezTo>
                  <a:pt x="953" y="2525"/>
                  <a:pt x="1007" y="2702"/>
                  <a:pt x="1077" y="2872"/>
                </a:cubicBezTo>
                <a:lnTo>
                  <a:pt x="1077" y="2872"/>
                </a:lnTo>
                <a:cubicBezTo>
                  <a:pt x="1189" y="3130"/>
                  <a:pt x="1330" y="3373"/>
                  <a:pt x="1466" y="3616"/>
                </a:cubicBezTo>
                <a:lnTo>
                  <a:pt x="1466" y="3616"/>
                </a:lnTo>
                <a:cubicBezTo>
                  <a:pt x="1624" y="3899"/>
                  <a:pt x="1773" y="4181"/>
                  <a:pt x="1879" y="4485"/>
                </a:cubicBezTo>
                <a:lnTo>
                  <a:pt x="1879" y="4485"/>
                </a:lnTo>
                <a:cubicBezTo>
                  <a:pt x="2072" y="5044"/>
                  <a:pt x="2101" y="5607"/>
                  <a:pt x="1923" y="6174"/>
                </a:cubicBezTo>
                <a:lnTo>
                  <a:pt x="1923" y="6174"/>
                </a:lnTo>
                <a:cubicBezTo>
                  <a:pt x="1806" y="6538"/>
                  <a:pt x="1612" y="6860"/>
                  <a:pt x="1388" y="7168"/>
                </a:cubicBezTo>
                <a:lnTo>
                  <a:pt x="1388" y="7168"/>
                </a:lnTo>
                <a:cubicBezTo>
                  <a:pt x="1206" y="7414"/>
                  <a:pt x="1002" y="7645"/>
                  <a:pt x="817" y="7890"/>
                </a:cubicBezTo>
                <a:lnTo>
                  <a:pt x="817" y="7890"/>
                </a:lnTo>
                <a:cubicBezTo>
                  <a:pt x="727" y="8012"/>
                  <a:pt x="641" y="8137"/>
                  <a:pt x="583" y="8278"/>
                </a:cubicBezTo>
                <a:lnTo>
                  <a:pt x="583" y="8278"/>
                </a:lnTo>
                <a:cubicBezTo>
                  <a:pt x="527" y="8414"/>
                  <a:pt x="546" y="8540"/>
                  <a:pt x="632" y="8659"/>
                </a:cubicBezTo>
                <a:lnTo>
                  <a:pt x="632" y="8659"/>
                </a:lnTo>
                <a:cubicBezTo>
                  <a:pt x="698" y="8751"/>
                  <a:pt x="782" y="8824"/>
                  <a:pt x="875" y="8890"/>
                </a:cubicBezTo>
                <a:lnTo>
                  <a:pt x="875" y="8890"/>
                </a:lnTo>
                <a:cubicBezTo>
                  <a:pt x="1116" y="9061"/>
                  <a:pt x="1385" y="9177"/>
                  <a:pt x="1662" y="9275"/>
                </a:cubicBezTo>
                <a:lnTo>
                  <a:pt x="1662" y="9275"/>
                </a:lnTo>
                <a:cubicBezTo>
                  <a:pt x="2154" y="9452"/>
                  <a:pt x="2665" y="9566"/>
                  <a:pt x="3178" y="9664"/>
                </a:cubicBezTo>
                <a:lnTo>
                  <a:pt x="3178" y="9664"/>
                </a:lnTo>
                <a:cubicBezTo>
                  <a:pt x="3207" y="9669"/>
                  <a:pt x="3207" y="9656"/>
                  <a:pt x="3210" y="9637"/>
                </a:cubicBezTo>
                <a:lnTo>
                  <a:pt x="3210" y="9637"/>
                </a:lnTo>
                <a:cubicBezTo>
                  <a:pt x="3232" y="9474"/>
                  <a:pt x="3256" y="9311"/>
                  <a:pt x="3275" y="9148"/>
                </a:cubicBezTo>
                <a:lnTo>
                  <a:pt x="3275" y="9148"/>
                </a:lnTo>
                <a:cubicBezTo>
                  <a:pt x="3321" y="8805"/>
                  <a:pt x="3368" y="8460"/>
                  <a:pt x="3411" y="8117"/>
                </a:cubicBezTo>
                <a:lnTo>
                  <a:pt x="3411" y="8117"/>
                </a:lnTo>
                <a:cubicBezTo>
                  <a:pt x="3457" y="7740"/>
                  <a:pt x="3497" y="7366"/>
                  <a:pt x="3536" y="6991"/>
                </a:cubicBezTo>
                <a:lnTo>
                  <a:pt x="3536" y="6991"/>
                </a:lnTo>
                <a:cubicBezTo>
                  <a:pt x="3577" y="6614"/>
                  <a:pt x="3609" y="6239"/>
                  <a:pt x="3638" y="5862"/>
                </a:cubicBezTo>
                <a:lnTo>
                  <a:pt x="3638" y="5862"/>
                </a:lnTo>
                <a:cubicBezTo>
                  <a:pt x="3667" y="5514"/>
                  <a:pt x="3688" y="5169"/>
                  <a:pt x="3704" y="4822"/>
                </a:cubicBezTo>
                <a:lnTo>
                  <a:pt x="3704" y="4822"/>
                </a:lnTo>
                <a:cubicBezTo>
                  <a:pt x="3718" y="4521"/>
                  <a:pt x="3723" y="4222"/>
                  <a:pt x="3728" y="3901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1141119" y="1290354"/>
            <a:ext cx="7059501" cy="766866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5000" b="1" strike="noStrike" spc="-1" err="1">
                <a:solidFill>
                  <a:schemeClr val="dk1"/>
                </a:solidFill>
                <a:latin typeface="Aptos"/>
                <a:ea typeface="Golos Text"/>
              </a:rPr>
              <a:t>Политическое</a:t>
            </a:r>
            <a:r>
              <a:rPr lang="en" sz="5000" b="1" strike="noStrike" spc="-1" dirty="0">
                <a:solidFill>
                  <a:schemeClr val="dk1"/>
                </a:solidFill>
                <a:latin typeface="Aptos"/>
                <a:ea typeface="Golos Text"/>
              </a:rPr>
              <a:t> </a:t>
            </a:r>
            <a:r>
              <a:rPr lang="en" sz="5000" b="1" strike="noStrike" spc="-1" err="1">
                <a:solidFill>
                  <a:schemeClr val="dk1"/>
                </a:solidFill>
                <a:latin typeface="Aptos"/>
                <a:ea typeface="Golos Text"/>
              </a:rPr>
              <a:t>значение</a:t>
            </a:r>
            <a:endParaRPr lang="fr-FR" sz="5000" b="0" strike="noStrike" spc="-1" err="1">
              <a:solidFill>
                <a:schemeClr val="dk1"/>
              </a:solidFill>
              <a:latin typeface="Aptos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subTitle"/>
          </p:nvPr>
        </p:nvSpPr>
        <p:spPr>
          <a:xfrm>
            <a:off x="777437" y="2057580"/>
            <a:ext cx="7620609" cy="1696091"/>
          </a:xfrm>
          <a:prstGeom prst="rect">
            <a:avLst/>
          </a:prstGeom>
          <a:noFill/>
          <a:ln w="9360">
            <a:noFill/>
            <a:round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Первый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полет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в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космос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стал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значимой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победой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для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Советского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Союза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во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время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Холодной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войны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,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укрепив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международный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имидж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страны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.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Он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сыграл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важную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роль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в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космической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гонке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между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СССР и США,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предоставив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Советскому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Союзу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пропагандистские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инструменты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для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демонстрации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своей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технологической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мощи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.</a:t>
            </a:r>
            <a:endParaRPr lang="en-US" sz="1800" b="0" strike="noStrike" spc="-1" dirty="0">
              <a:solidFill>
                <a:schemeClr val="dk1"/>
              </a:solidFill>
              <a:latin typeface="Aptos"/>
            </a:endParaRPr>
          </a:p>
        </p:txBody>
      </p:sp>
      <p:sp>
        <p:nvSpPr>
          <p:cNvPr id="236" name="Google Shape;342;p38"/>
          <p:cNvSpPr/>
          <p:nvPr/>
        </p:nvSpPr>
        <p:spPr>
          <a:xfrm rot="8291400" flipH="1">
            <a:off x="5678640" y="-2858760"/>
            <a:ext cx="1947240" cy="4701240"/>
          </a:xfrm>
          <a:custGeom>
            <a:avLst/>
            <a:gdLst>
              <a:gd name="textAreaLeft" fmla="*/ -360 w 1947240"/>
              <a:gd name="textAreaRight" fmla="*/ 1947240 w 1947240"/>
              <a:gd name="textAreaTop" fmla="*/ 0 h 4701240"/>
              <a:gd name="textAreaBottom" fmla="*/ 4701600 h 4701240"/>
            </a:gdLst>
            <a:ahLst/>
            <a:cxnLst/>
            <a:rect l="textAreaLeft" t="textAreaTop" r="textAreaRight" b="textAreaBottom"/>
            <a:pathLst>
              <a:path w="4254" h="10275">
                <a:moveTo>
                  <a:pt x="4253" y="3928"/>
                </a:moveTo>
                <a:lnTo>
                  <a:pt x="4253" y="3928"/>
                </a:lnTo>
                <a:cubicBezTo>
                  <a:pt x="4253" y="4278"/>
                  <a:pt x="4241" y="4630"/>
                  <a:pt x="4226" y="4980"/>
                </a:cubicBezTo>
                <a:lnTo>
                  <a:pt x="4226" y="4980"/>
                </a:lnTo>
                <a:cubicBezTo>
                  <a:pt x="4204" y="5362"/>
                  <a:pt x="4180" y="5748"/>
                  <a:pt x="4146" y="6130"/>
                </a:cubicBezTo>
                <a:lnTo>
                  <a:pt x="4146" y="6130"/>
                </a:lnTo>
                <a:cubicBezTo>
                  <a:pt x="4114" y="6516"/>
                  <a:pt x="4078" y="6901"/>
                  <a:pt x="4039" y="7287"/>
                </a:cubicBezTo>
                <a:lnTo>
                  <a:pt x="4039" y="7287"/>
                </a:lnTo>
                <a:cubicBezTo>
                  <a:pt x="3990" y="7735"/>
                  <a:pt x="3935" y="8183"/>
                  <a:pt x="3878" y="8628"/>
                </a:cubicBezTo>
                <a:lnTo>
                  <a:pt x="3878" y="8628"/>
                </a:lnTo>
                <a:cubicBezTo>
                  <a:pt x="3813" y="9136"/>
                  <a:pt x="3742" y="9644"/>
                  <a:pt x="3667" y="10150"/>
                </a:cubicBezTo>
                <a:lnTo>
                  <a:pt x="3667" y="10150"/>
                </a:lnTo>
                <a:cubicBezTo>
                  <a:pt x="3664" y="10165"/>
                  <a:pt x="3660" y="10182"/>
                  <a:pt x="3658" y="10199"/>
                </a:cubicBezTo>
                <a:lnTo>
                  <a:pt x="3658" y="10199"/>
                </a:lnTo>
                <a:cubicBezTo>
                  <a:pt x="3647" y="10274"/>
                  <a:pt x="3647" y="10274"/>
                  <a:pt x="3568" y="10261"/>
                </a:cubicBezTo>
                <a:lnTo>
                  <a:pt x="3568" y="10261"/>
                </a:lnTo>
                <a:cubicBezTo>
                  <a:pt x="3191" y="10204"/>
                  <a:pt x="2813" y="10136"/>
                  <a:pt x="2441" y="10048"/>
                </a:cubicBezTo>
                <a:lnTo>
                  <a:pt x="2441" y="10048"/>
                </a:lnTo>
                <a:cubicBezTo>
                  <a:pt x="1938" y="9929"/>
                  <a:pt x="1442" y="9788"/>
                  <a:pt x="975" y="9560"/>
                </a:cubicBezTo>
                <a:lnTo>
                  <a:pt x="975" y="9560"/>
                </a:lnTo>
                <a:cubicBezTo>
                  <a:pt x="761" y="9454"/>
                  <a:pt x="557" y="9330"/>
                  <a:pt x="381" y="9167"/>
                </a:cubicBezTo>
                <a:lnTo>
                  <a:pt x="381" y="9167"/>
                </a:lnTo>
                <a:cubicBezTo>
                  <a:pt x="211" y="9009"/>
                  <a:pt x="84" y="8824"/>
                  <a:pt x="38" y="8593"/>
                </a:cubicBezTo>
                <a:lnTo>
                  <a:pt x="38" y="8593"/>
                </a:lnTo>
                <a:cubicBezTo>
                  <a:pt x="0" y="8401"/>
                  <a:pt x="33" y="8216"/>
                  <a:pt x="111" y="8037"/>
                </a:cubicBezTo>
                <a:lnTo>
                  <a:pt x="111" y="8037"/>
                </a:lnTo>
                <a:cubicBezTo>
                  <a:pt x="204" y="7828"/>
                  <a:pt x="340" y="7645"/>
                  <a:pt x="481" y="7463"/>
                </a:cubicBezTo>
                <a:lnTo>
                  <a:pt x="481" y="7463"/>
                </a:lnTo>
                <a:cubicBezTo>
                  <a:pt x="666" y="7230"/>
                  <a:pt x="861" y="7005"/>
                  <a:pt x="1033" y="6760"/>
                </a:cubicBezTo>
                <a:lnTo>
                  <a:pt x="1033" y="6760"/>
                </a:lnTo>
                <a:cubicBezTo>
                  <a:pt x="1222" y="6488"/>
                  <a:pt x="1379" y="6203"/>
                  <a:pt x="1458" y="5880"/>
                </a:cubicBezTo>
                <a:lnTo>
                  <a:pt x="1458" y="5880"/>
                </a:lnTo>
                <a:cubicBezTo>
                  <a:pt x="1556" y="5473"/>
                  <a:pt x="1521" y="5075"/>
                  <a:pt x="1388" y="4684"/>
                </a:cubicBezTo>
                <a:lnTo>
                  <a:pt x="1388" y="4684"/>
                </a:lnTo>
                <a:cubicBezTo>
                  <a:pt x="1290" y="4390"/>
                  <a:pt x="1143" y="4115"/>
                  <a:pt x="994" y="3847"/>
                </a:cubicBezTo>
                <a:lnTo>
                  <a:pt x="994" y="3847"/>
                </a:lnTo>
                <a:cubicBezTo>
                  <a:pt x="844" y="3578"/>
                  <a:pt x="687" y="3315"/>
                  <a:pt x="573" y="3030"/>
                </a:cubicBezTo>
                <a:lnTo>
                  <a:pt x="573" y="3030"/>
                </a:lnTo>
                <a:cubicBezTo>
                  <a:pt x="472" y="2777"/>
                  <a:pt x="413" y="2517"/>
                  <a:pt x="423" y="2242"/>
                </a:cubicBezTo>
                <a:lnTo>
                  <a:pt x="423" y="2242"/>
                </a:lnTo>
                <a:cubicBezTo>
                  <a:pt x="435" y="1963"/>
                  <a:pt x="518" y="1705"/>
                  <a:pt x="649" y="1460"/>
                </a:cubicBezTo>
                <a:lnTo>
                  <a:pt x="649" y="1460"/>
                </a:lnTo>
                <a:cubicBezTo>
                  <a:pt x="861" y="1066"/>
                  <a:pt x="1162" y="751"/>
                  <a:pt x="1524" y="494"/>
                </a:cubicBezTo>
                <a:lnTo>
                  <a:pt x="1524" y="494"/>
                </a:lnTo>
                <a:cubicBezTo>
                  <a:pt x="1801" y="295"/>
                  <a:pt x="2101" y="143"/>
                  <a:pt x="2439" y="68"/>
                </a:cubicBezTo>
                <a:lnTo>
                  <a:pt x="2439" y="68"/>
                </a:lnTo>
                <a:cubicBezTo>
                  <a:pt x="2667" y="12"/>
                  <a:pt x="2898" y="0"/>
                  <a:pt x="3125" y="73"/>
                </a:cubicBezTo>
                <a:lnTo>
                  <a:pt x="3125" y="73"/>
                </a:lnTo>
                <a:cubicBezTo>
                  <a:pt x="3351" y="143"/>
                  <a:pt x="3516" y="292"/>
                  <a:pt x="3652" y="482"/>
                </a:cubicBezTo>
                <a:lnTo>
                  <a:pt x="3652" y="482"/>
                </a:lnTo>
                <a:cubicBezTo>
                  <a:pt x="3810" y="705"/>
                  <a:pt x="3908" y="958"/>
                  <a:pt x="3983" y="1218"/>
                </a:cubicBezTo>
                <a:lnTo>
                  <a:pt x="3983" y="1218"/>
                </a:lnTo>
                <a:cubicBezTo>
                  <a:pt x="4076" y="1530"/>
                  <a:pt x="4131" y="1846"/>
                  <a:pt x="4171" y="2167"/>
                </a:cubicBezTo>
                <a:lnTo>
                  <a:pt x="4171" y="2167"/>
                </a:lnTo>
                <a:cubicBezTo>
                  <a:pt x="4226" y="2625"/>
                  <a:pt x="4250" y="3086"/>
                  <a:pt x="4253" y="3546"/>
                </a:cubicBezTo>
                <a:lnTo>
                  <a:pt x="4253" y="3546"/>
                </a:lnTo>
                <a:cubicBezTo>
                  <a:pt x="4253" y="3673"/>
                  <a:pt x="4253" y="3801"/>
                  <a:pt x="4253" y="3928"/>
                </a:cubicBezTo>
                <a:close/>
                <a:moveTo>
                  <a:pt x="3728" y="3901"/>
                </a:moveTo>
                <a:lnTo>
                  <a:pt x="3728" y="3901"/>
                </a:lnTo>
                <a:cubicBezTo>
                  <a:pt x="3728" y="3774"/>
                  <a:pt x="3728" y="3630"/>
                  <a:pt x="3726" y="3483"/>
                </a:cubicBezTo>
                <a:lnTo>
                  <a:pt x="3726" y="3483"/>
                </a:lnTo>
                <a:cubicBezTo>
                  <a:pt x="3718" y="3076"/>
                  <a:pt x="3699" y="2666"/>
                  <a:pt x="3650" y="2259"/>
                </a:cubicBezTo>
                <a:lnTo>
                  <a:pt x="3650" y="2259"/>
                </a:lnTo>
                <a:cubicBezTo>
                  <a:pt x="3611" y="1943"/>
                  <a:pt x="3560" y="1632"/>
                  <a:pt x="3468" y="1327"/>
                </a:cubicBezTo>
                <a:lnTo>
                  <a:pt x="3468" y="1327"/>
                </a:lnTo>
                <a:cubicBezTo>
                  <a:pt x="3405" y="1129"/>
                  <a:pt x="3329" y="939"/>
                  <a:pt x="3210" y="771"/>
                </a:cubicBezTo>
                <a:lnTo>
                  <a:pt x="3210" y="771"/>
                </a:lnTo>
                <a:cubicBezTo>
                  <a:pt x="3098" y="615"/>
                  <a:pt x="2952" y="537"/>
                  <a:pt x="2759" y="550"/>
                </a:cubicBezTo>
                <a:lnTo>
                  <a:pt x="2759" y="550"/>
                </a:lnTo>
                <a:cubicBezTo>
                  <a:pt x="2658" y="556"/>
                  <a:pt x="2561" y="572"/>
                  <a:pt x="2466" y="605"/>
                </a:cubicBezTo>
                <a:lnTo>
                  <a:pt x="2466" y="605"/>
                </a:lnTo>
                <a:cubicBezTo>
                  <a:pt x="1890" y="798"/>
                  <a:pt x="1444" y="1153"/>
                  <a:pt x="1135" y="1671"/>
                </a:cubicBezTo>
                <a:lnTo>
                  <a:pt x="1135" y="1671"/>
                </a:lnTo>
                <a:cubicBezTo>
                  <a:pt x="1013" y="1875"/>
                  <a:pt x="943" y="2096"/>
                  <a:pt x="950" y="2337"/>
                </a:cubicBezTo>
                <a:lnTo>
                  <a:pt x="950" y="2337"/>
                </a:lnTo>
                <a:cubicBezTo>
                  <a:pt x="953" y="2525"/>
                  <a:pt x="1007" y="2702"/>
                  <a:pt x="1077" y="2872"/>
                </a:cubicBezTo>
                <a:lnTo>
                  <a:pt x="1077" y="2872"/>
                </a:lnTo>
                <a:cubicBezTo>
                  <a:pt x="1189" y="3130"/>
                  <a:pt x="1330" y="3373"/>
                  <a:pt x="1466" y="3616"/>
                </a:cubicBezTo>
                <a:lnTo>
                  <a:pt x="1466" y="3616"/>
                </a:lnTo>
                <a:cubicBezTo>
                  <a:pt x="1624" y="3899"/>
                  <a:pt x="1773" y="4181"/>
                  <a:pt x="1879" y="4485"/>
                </a:cubicBezTo>
                <a:lnTo>
                  <a:pt x="1879" y="4485"/>
                </a:lnTo>
                <a:cubicBezTo>
                  <a:pt x="2072" y="5044"/>
                  <a:pt x="2101" y="5607"/>
                  <a:pt x="1923" y="6174"/>
                </a:cubicBezTo>
                <a:lnTo>
                  <a:pt x="1923" y="6174"/>
                </a:lnTo>
                <a:cubicBezTo>
                  <a:pt x="1806" y="6538"/>
                  <a:pt x="1612" y="6860"/>
                  <a:pt x="1388" y="7168"/>
                </a:cubicBezTo>
                <a:lnTo>
                  <a:pt x="1388" y="7168"/>
                </a:lnTo>
                <a:cubicBezTo>
                  <a:pt x="1206" y="7414"/>
                  <a:pt x="1002" y="7645"/>
                  <a:pt x="817" y="7890"/>
                </a:cubicBezTo>
                <a:lnTo>
                  <a:pt x="817" y="7890"/>
                </a:lnTo>
                <a:cubicBezTo>
                  <a:pt x="727" y="8012"/>
                  <a:pt x="641" y="8137"/>
                  <a:pt x="583" y="8278"/>
                </a:cubicBezTo>
                <a:lnTo>
                  <a:pt x="583" y="8278"/>
                </a:lnTo>
                <a:cubicBezTo>
                  <a:pt x="527" y="8414"/>
                  <a:pt x="546" y="8540"/>
                  <a:pt x="632" y="8659"/>
                </a:cubicBezTo>
                <a:lnTo>
                  <a:pt x="632" y="8659"/>
                </a:lnTo>
                <a:cubicBezTo>
                  <a:pt x="698" y="8751"/>
                  <a:pt x="782" y="8824"/>
                  <a:pt x="875" y="8890"/>
                </a:cubicBezTo>
                <a:lnTo>
                  <a:pt x="875" y="8890"/>
                </a:lnTo>
                <a:cubicBezTo>
                  <a:pt x="1116" y="9061"/>
                  <a:pt x="1385" y="9177"/>
                  <a:pt x="1662" y="9275"/>
                </a:cubicBezTo>
                <a:lnTo>
                  <a:pt x="1662" y="9275"/>
                </a:lnTo>
                <a:cubicBezTo>
                  <a:pt x="2154" y="9452"/>
                  <a:pt x="2665" y="9566"/>
                  <a:pt x="3178" y="9664"/>
                </a:cubicBezTo>
                <a:lnTo>
                  <a:pt x="3178" y="9664"/>
                </a:lnTo>
                <a:cubicBezTo>
                  <a:pt x="3207" y="9669"/>
                  <a:pt x="3207" y="9656"/>
                  <a:pt x="3210" y="9637"/>
                </a:cubicBezTo>
                <a:lnTo>
                  <a:pt x="3210" y="9637"/>
                </a:lnTo>
                <a:cubicBezTo>
                  <a:pt x="3232" y="9474"/>
                  <a:pt x="3256" y="9311"/>
                  <a:pt x="3275" y="9148"/>
                </a:cubicBezTo>
                <a:lnTo>
                  <a:pt x="3275" y="9148"/>
                </a:lnTo>
                <a:cubicBezTo>
                  <a:pt x="3321" y="8805"/>
                  <a:pt x="3368" y="8460"/>
                  <a:pt x="3411" y="8117"/>
                </a:cubicBezTo>
                <a:lnTo>
                  <a:pt x="3411" y="8117"/>
                </a:lnTo>
                <a:cubicBezTo>
                  <a:pt x="3457" y="7740"/>
                  <a:pt x="3497" y="7366"/>
                  <a:pt x="3536" y="6991"/>
                </a:cubicBezTo>
                <a:lnTo>
                  <a:pt x="3536" y="6991"/>
                </a:lnTo>
                <a:cubicBezTo>
                  <a:pt x="3577" y="6614"/>
                  <a:pt x="3609" y="6239"/>
                  <a:pt x="3638" y="5862"/>
                </a:cubicBezTo>
                <a:lnTo>
                  <a:pt x="3638" y="5862"/>
                </a:lnTo>
                <a:cubicBezTo>
                  <a:pt x="3667" y="5514"/>
                  <a:pt x="3688" y="5169"/>
                  <a:pt x="3704" y="4822"/>
                </a:cubicBezTo>
                <a:lnTo>
                  <a:pt x="3704" y="4822"/>
                </a:lnTo>
                <a:cubicBezTo>
                  <a:pt x="3718" y="4521"/>
                  <a:pt x="3723" y="4222"/>
                  <a:pt x="3728" y="3901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485;p49"/>
          <p:cNvSpPr/>
          <p:nvPr/>
        </p:nvSpPr>
        <p:spPr>
          <a:xfrm>
            <a:off x="5273280" y="533880"/>
            <a:ext cx="2909520" cy="4075560"/>
          </a:xfrm>
          <a:prstGeom prst="roundRect">
            <a:avLst>
              <a:gd name="adj" fmla="val 7046"/>
            </a:avLst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96191" y="734171"/>
            <a:ext cx="4177636" cy="1474119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4900" b="1" strike="noStrike" spc="-1" err="1">
                <a:solidFill>
                  <a:schemeClr val="dk1"/>
                </a:solidFill>
                <a:latin typeface="Aptos"/>
                <a:ea typeface="Golos Text"/>
              </a:rPr>
              <a:t>Влияние</a:t>
            </a:r>
            <a:r>
              <a:rPr lang="en" sz="4900" b="1" strike="noStrike" spc="-1" dirty="0">
                <a:solidFill>
                  <a:schemeClr val="dk1"/>
                </a:solidFill>
                <a:latin typeface="Aptos"/>
                <a:ea typeface="Golos Text"/>
              </a:rPr>
              <a:t> </a:t>
            </a:r>
            <a:r>
              <a:rPr lang="en" sz="4900" b="1" strike="noStrike" spc="-1" err="1">
                <a:solidFill>
                  <a:schemeClr val="dk1"/>
                </a:solidFill>
                <a:latin typeface="Aptos"/>
                <a:ea typeface="Golos Text"/>
              </a:rPr>
              <a:t>на</a:t>
            </a:r>
            <a:r>
              <a:rPr lang="en" sz="4900" b="1" strike="noStrike" spc="-1" dirty="0">
                <a:solidFill>
                  <a:schemeClr val="dk1"/>
                </a:solidFill>
                <a:latin typeface="Aptos"/>
                <a:ea typeface="Golos Text"/>
              </a:rPr>
              <a:t> </a:t>
            </a:r>
            <a:r>
              <a:rPr lang="en" sz="4900" b="1" strike="noStrike" spc="-1" err="1">
                <a:solidFill>
                  <a:schemeClr val="dk1"/>
                </a:solidFill>
                <a:latin typeface="Aptos"/>
                <a:ea typeface="Golos Text"/>
              </a:rPr>
              <a:t>культуру</a:t>
            </a:r>
            <a:endParaRPr lang="fr-FR" sz="4900" b="0" strike="noStrike" spc="-1" err="1">
              <a:solidFill>
                <a:schemeClr val="dk1"/>
              </a:solidFill>
              <a:latin typeface="Aptos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subTitle"/>
          </p:nvPr>
        </p:nvSpPr>
        <p:spPr>
          <a:xfrm>
            <a:off x="529937" y="2302528"/>
            <a:ext cx="4645226" cy="2320395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Полёт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Гагарина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стал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источником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вдохновения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для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художников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,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писателей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и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музыкантов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.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Его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достижение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символизировало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стремление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человечества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к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новым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вершинам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и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возможностям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,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что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отразилось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в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литературе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,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кино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и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искусстве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того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времени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. С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тех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пор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Гагарин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стал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культурным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икона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,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вызывающим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интерес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к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астрономии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и </a:t>
            </a:r>
            <a:r>
              <a:rPr lang="en" sz="16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космосу</a:t>
            </a:r>
            <a:r>
              <a:rPr lang="en" sz="16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.</a:t>
            </a:r>
            <a:endParaRPr lang="en-US" sz="1400" b="0" strike="noStrike" spc="-1" dirty="0">
              <a:solidFill>
                <a:schemeClr val="dk1"/>
              </a:solidFill>
              <a:latin typeface="Aptos"/>
            </a:endParaRPr>
          </a:p>
        </p:txBody>
      </p:sp>
      <p:sp>
        <p:nvSpPr>
          <p:cNvPr id="240" name="Google Shape;488;p49"/>
          <p:cNvSpPr/>
          <p:nvPr/>
        </p:nvSpPr>
        <p:spPr>
          <a:xfrm rot="17476200" flipH="1">
            <a:off x="7573680" y="2956680"/>
            <a:ext cx="1946880" cy="4701240"/>
          </a:xfrm>
          <a:custGeom>
            <a:avLst/>
            <a:gdLst>
              <a:gd name="textAreaLeft" fmla="*/ 360 w 1946880"/>
              <a:gd name="textAreaRight" fmla="*/ 1947600 w 1946880"/>
              <a:gd name="textAreaTop" fmla="*/ 0 h 4701240"/>
              <a:gd name="textAreaBottom" fmla="*/ 4701600 h 4701240"/>
            </a:gdLst>
            <a:ahLst/>
            <a:cxnLst/>
            <a:rect l="textAreaLeft" t="textAreaTop" r="textAreaRight" b="textAreaBottom"/>
            <a:pathLst>
              <a:path w="4254" h="10275">
                <a:moveTo>
                  <a:pt x="4253" y="3928"/>
                </a:moveTo>
                <a:lnTo>
                  <a:pt x="4253" y="3928"/>
                </a:lnTo>
                <a:cubicBezTo>
                  <a:pt x="4253" y="4278"/>
                  <a:pt x="4241" y="4630"/>
                  <a:pt x="4226" y="4980"/>
                </a:cubicBezTo>
                <a:lnTo>
                  <a:pt x="4226" y="4980"/>
                </a:lnTo>
                <a:cubicBezTo>
                  <a:pt x="4204" y="5362"/>
                  <a:pt x="4180" y="5748"/>
                  <a:pt x="4146" y="6130"/>
                </a:cubicBezTo>
                <a:lnTo>
                  <a:pt x="4146" y="6130"/>
                </a:lnTo>
                <a:cubicBezTo>
                  <a:pt x="4114" y="6516"/>
                  <a:pt x="4078" y="6901"/>
                  <a:pt x="4039" y="7287"/>
                </a:cubicBezTo>
                <a:lnTo>
                  <a:pt x="4039" y="7287"/>
                </a:lnTo>
                <a:cubicBezTo>
                  <a:pt x="3990" y="7735"/>
                  <a:pt x="3935" y="8183"/>
                  <a:pt x="3878" y="8628"/>
                </a:cubicBezTo>
                <a:lnTo>
                  <a:pt x="3878" y="8628"/>
                </a:lnTo>
                <a:cubicBezTo>
                  <a:pt x="3813" y="9136"/>
                  <a:pt x="3742" y="9644"/>
                  <a:pt x="3667" y="10150"/>
                </a:cubicBezTo>
                <a:lnTo>
                  <a:pt x="3667" y="10150"/>
                </a:lnTo>
                <a:cubicBezTo>
                  <a:pt x="3664" y="10165"/>
                  <a:pt x="3660" y="10182"/>
                  <a:pt x="3658" y="10199"/>
                </a:cubicBezTo>
                <a:lnTo>
                  <a:pt x="3658" y="10199"/>
                </a:lnTo>
                <a:cubicBezTo>
                  <a:pt x="3647" y="10274"/>
                  <a:pt x="3647" y="10274"/>
                  <a:pt x="3568" y="10261"/>
                </a:cubicBezTo>
                <a:lnTo>
                  <a:pt x="3568" y="10261"/>
                </a:lnTo>
                <a:cubicBezTo>
                  <a:pt x="3191" y="10204"/>
                  <a:pt x="2813" y="10136"/>
                  <a:pt x="2441" y="10048"/>
                </a:cubicBezTo>
                <a:lnTo>
                  <a:pt x="2441" y="10048"/>
                </a:lnTo>
                <a:cubicBezTo>
                  <a:pt x="1938" y="9929"/>
                  <a:pt x="1442" y="9788"/>
                  <a:pt x="975" y="9560"/>
                </a:cubicBezTo>
                <a:lnTo>
                  <a:pt x="975" y="9560"/>
                </a:lnTo>
                <a:cubicBezTo>
                  <a:pt x="761" y="9454"/>
                  <a:pt x="557" y="9330"/>
                  <a:pt x="381" y="9167"/>
                </a:cubicBezTo>
                <a:lnTo>
                  <a:pt x="381" y="9167"/>
                </a:lnTo>
                <a:cubicBezTo>
                  <a:pt x="211" y="9009"/>
                  <a:pt x="84" y="8824"/>
                  <a:pt x="38" y="8593"/>
                </a:cubicBezTo>
                <a:lnTo>
                  <a:pt x="38" y="8593"/>
                </a:lnTo>
                <a:cubicBezTo>
                  <a:pt x="0" y="8401"/>
                  <a:pt x="33" y="8216"/>
                  <a:pt x="111" y="8037"/>
                </a:cubicBezTo>
                <a:lnTo>
                  <a:pt x="111" y="8037"/>
                </a:lnTo>
                <a:cubicBezTo>
                  <a:pt x="204" y="7828"/>
                  <a:pt x="340" y="7645"/>
                  <a:pt x="481" y="7463"/>
                </a:cubicBezTo>
                <a:lnTo>
                  <a:pt x="481" y="7463"/>
                </a:lnTo>
                <a:cubicBezTo>
                  <a:pt x="666" y="7230"/>
                  <a:pt x="861" y="7005"/>
                  <a:pt x="1033" y="6760"/>
                </a:cubicBezTo>
                <a:lnTo>
                  <a:pt x="1033" y="6760"/>
                </a:lnTo>
                <a:cubicBezTo>
                  <a:pt x="1222" y="6488"/>
                  <a:pt x="1379" y="6203"/>
                  <a:pt x="1458" y="5880"/>
                </a:cubicBezTo>
                <a:lnTo>
                  <a:pt x="1458" y="5880"/>
                </a:lnTo>
                <a:cubicBezTo>
                  <a:pt x="1556" y="5473"/>
                  <a:pt x="1521" y="5075"/>
                  <a:pt x="1388" y="4684"/>
                </a:cubicBezTo>
                <a:lnTo>
                  <a:pt x="1388" y="4684"/>
                </a:lnTo>
                <a:cubicBezTo>
                  <a:pt x="1290" y="4390"/>
                  <a:pt x="1143" y="4115"/>
                  <a:pt x="994" y="3847"/>
                </a:cubicBezTo>
                <a:lnTo>
                  <a:pt x="994" y="3847"/>
                </a:lnTo>
                <a:cubicBezTo>
                  <a:pt x="844" y="3578"/>
                  <a:pt x="687" y="3315"/>
                  <a:pt x="573" y="3030"/>
                </a:cubicBezTo>
                <a:lnTo>
                  <a:pt x="573" y="3030"/>
                </a:lnTo>
                <a:cubicBezTo>
                  <a:pt x="472" y="2777"/>
                  <a:pt x="413" y="2517"/>
                  <a:pt x="423" y="2242"/>
                </a:cubicBezTo>
                <a:lnTo>
                  <a:pt x="423" y="2242"/>
                </a:lnTo>
                <a:cubicBezTo>
                  <a:pt x="435" y="1963"/>
                  <a:pt x="518" y="1705"/>
                  <a:pt x="649" y="1460"/>
                </a:cubicBezTo>
                <a:lnTo>
                  <a:pt x="649" y="1460"/>
                </a:lnTo>
                <a:cubicBezTo>
                  <a:pt x="861" y="1066"/>
                  <a:pt x="1162" y="751"/>
                  <a:pt x="1524" y="494"/>
                </a:cubicBezTo>
                <a:lnTo>
                  <a:pt x="1524" y="494"/>
                </a:lnTo>
                <a:cubicBezTo>
                  <a:pt x="1801" y="295"/>
                  <a:pt x="2101" y="143"/>
                  <a:pt x="2439" y="68"/>
                </a:cubicBezTo>
                <a:lnTo>
                  <a:pt x="2439" y="68"/>
                </a:lnTo>
                <a:cubicBezTo>
                  <a:pt x="2667" y="12"/>
                  <a:pt x="2898" y="0"/>
                  <a:pt x="3125" y="73"/>
                </a:cubicBezTo>
                <a:lnTo>
                  <a:pt x="3125" y="73"/>
                </a:lnTo>
                <a:cubicBezTo>
                  <a:pt x="3351" y="143"/>
                  <a:pt x="3516" y="292"/>
                  <a:pt x="3652" y="482"/>
                </a:cubicBezTo>
                <a:lnTo>
                  <a:pt x="3652" y="482"/>
                </a:lnTo>
                <a:cubicBezTo>
                  <a:pt x="3810" y="705"/>
                  <a:pt x="3908" y="958"/>
                  <a:pt x="3983" y="1218"/>
                </a:cubicBezTo>
                <a:lnTo>
                  <a:pt x="3983" y="1218"/>
                </a:lnTo>
                <a:cubicBezTo>
                  <a:pt x="4076" y="1530"/>
                  <a:pt x="4131" y="1846"/>
                  <a:pt x="4171" y="2167"/>
                </a:cubicBezTo>
                <a:lnTo>
                  <a:pt x="4171" y="2167"/>
                </a:lnTo>
                <a:cubicBezTo>
                  <a:pt x="4226" y="2625"/>
                  <a:pt x="4250" y="3086"/>
                  <a:pt x="4253" y="3546"/>
                </a:cubicBezTo>
                <a:lnTo>
                  <a:pt x="4253" y="3546"/>
                </a:lnTo>
                <a:cubicBezTo>
                  <a:pt x="4253" y="3673"/>
                  <a:pt x="4253" y="3801"/>
                  <a:pt x="4253" y="3928"/>
                </a:cubicBezTo>
                <a:close/>
                <a:moveTo>
                  <a:pt x="3728" y="3901"/>
                </a:moveTo>
                <a:lnTo>
                  <a:pt x="3728" y="3901"/>
                </a:lnTo>
                <a:cubicBezTo>
                  <a:pt x="3728" y="3774"/>
                  <a:pt x="3728" y="3630"/>
                  <a:pt x="3726" y="3483"/>
                </a:cubicBezTo>
                <a:lnTo>
                  <a:pt x="3726" y="3483"/>
                </a:lnTo>
                <a:cubicBezTo>
                  <a:pt x="3718" y="3076"/>
                  <a:pt x="3699" y="2666"/>
                  <a:pt x="3650" y="2259"/>
                </a:cubicBezTo>
                <a:lnTo>
                  <a:pt x="3650" y="2259"/>
                </a:lnTo>
                <a:cubicBezTo>
                  <a:pt x="3611" y="1943"/>
                  <a:pt x="3560" y="1632"/>
                  <a:pt x="3468" y="1327"/>
                </a:cubicBezTo>
                <a:lnTo>
                  <a:pt x="3468" y="1327"/>
                </a:lnTo>
                <a:cubicBezTo>
                  <a:pt x="3405" y="1129"/>
                  <a:pt x="3329" y="939"/>
                  <a:pt x="3210" y="771"/>
                </a:cubicBezTo>
                <a:lnTo>
                  <a:pt x="3210" y="771"/>
                </a:lnTo>
                <a:cubicBezTo>
                  <a:pt x="3098" y="615"/>
                  <a:pt x="2952" y="537"/>
                  <a:pt x="2759" y="550"/>
                </a:cubicBezTo>
                <a:lnTo>
                  <a:pt x="2759" y="550"/>
                </a:lnTo>
                <a:cubicBezTo>
                  <a:pt x="2658" y="556"/>
                  <a:pt x="2561" y="572"/>
                  <a:pt x="2466" y="605"/>
                </a:cubicBezTo>
                <a:lnTo>
                  <a:pt x="2466" y="605"/>
                </a:lnTo>
                <a:cubicBezTo>
                  <a:pt x="1890" y="798"/>
                  <a:pt x="1444" y="1153"/>
                  <a:pt x="1135" y="1671"/>
                </a:cubicBezTo>
                <a:lnTo>
                  <a:pt x="1135" y="1671"/>
                </a:lnTo>
                <a:cubicBezTo>
                  <a:pt x="1013" y="1875"/>
                  <a:pt x="943" y="2096"/>
                  <a:pt x="950" y="2337"/>
                </a:cubicBezTo>
                <a:lnTo>
                  <a:pt x="950" y="2337"/>
                </a:lnTo>
                <a:cubicBezTo>
                  <a:pt x="953" y="2525"/>
                  <a:pt x="1007" y="2702"/>
                  <a:pt x="1077" y="2872"/>
                </a:cubicBezTo>
                <a:lnTo>
                  <a:pt x="1077" y="2872"/>
                </a:lnTo>
                <a:cubicBezTo>
                  <a:pt x="1189" y="3130"/>
                  <a:pt x="1330" y="3373"/>
                  <a:pt x="1466" y="3616"/>
                </a:cubicBezTo>
                <a:lnTo>
                  <a:pt x="1466" y="3616"/>
                </a:lnTo>
                <a:cubicBezTo>
                  <a:pt x="1624" y="3899"/>
                  <a:pt x="1773" y="4181"/>
                  <a:pt x="1879" y="4485"/>
                </a:cubicBezTo>
                <a:lnTo>
                  <a:pt x="1879" y="4485"/>
                </a:lnTo>
                <a:cubicBezTo>
                  <a:pt x="2072" y="5044"/>
                  <a:pt x="2101" y="5607"/>
                  <a:pt x="1923" y="6174"/>
                </a:cubicBezTo>
                <a:lnTo>
                  <a:pt x="1923" y="6174"/>
                </a:lnTo>
                <a:cubicBezTo>
                  <a:pt x="1806" y="6538"/>
                  <a:pt x="1612" y="6860"/>
                  <a:pt x="1388" y="7168"/>
                </a:cubicBezTo>
                <a:lnTo>
                  <a:pt x="1388" y="7168"/>
                </a:lnTo>
                <a:cubicBezTo>
                  <a:pt x="1206" y="7414"/>
                  <a:pt x="1002" y="7645"/>
                  <a:pt x="817" y="7890"/>
                </a:cubicBezTo>
                <a:lnTo>
                  <a:pt x="817" y="7890"/>
                </a:lnTo>
                <a:cubicBezTo>
                  <a:pt x="727" y="8012"/>
                  <a:pt x="641" y="8137"/>
                  <a:pt x="583" y="8278"/>
                </a:cubicBezTo>
                <a:lnTo>
                  <a:pt x="583" y="8278"/>
                </a:lnTo>
                <a:cubicBezTo>
                  <a:pt x="527" y="8414"/>
                  <a:pt x="546" y="8540"/>
                  <a:pt x="632" y="8659"/>
                </a:cubicBezTo>
                <a:lnTo>
                  <a:pt x="632" y="8659"/>
                </a:lnTo>
                <a:cubicBezTo>
                  <a:pt x="698" y="8751"/>
                  <a:pt x="782" y="8824"/>
                  <a:pt x="875" y="8890"/>
                </a:cubicBezTo>
                <a:lnTo>
                  <a:pt x="875" y="8890"/>
                </a:lnTo>
                <a:cubicBezTo>
                  <a:pt x="1116" y="9061"/>
                  <a:pt x="1385" y="9177"/>
                  <a:pt x="1662" y="9275"/>
                </a:cubicBezTo>
                <a:lnTo>
                  <a:pt x="1662" y="9275"/>
                </a:lnTo>
                <a:cubicBezTo>
                  <a:pt x="2154" y="9452"/>
                  <a:pt x="2665" y="9566"/>
                  <a:pt x="3178" y="9664"/>
                </a:cubicBezTo>
                <a:lnTo>
                  <a:pt x="3178" y="9664"/>
                </a:lnTo>
                <a:cubicBezTo>
                  <a:pt x="3207" y="9669"/>
                  <a:pt x="3207" y="9656"/>
                  <a:pt x="3210" y="9637"/>
                </a:cubicBezTo>
                <a:lnTo>
                  <a:pt x="3210" y="9637"/>
                </a:lnTo>
                <a:cubicBezTo>
                  <a:pt x="3232" y="9474"/>
                  <a:pt x="3256" y="9311"/>
                  <a:pt x="3275" y="9148"/>
                </a:cubicBezTo>
                <a:lnTo>
                  <a:pt x="3275" y="9148"/>
                </a:lnTo>
                <a:cubicBezTo>
                  <a:pt x="3321" y="8805"/>
                  <a:pt x="3368" y="8460"/>
                  <a:pt x="3411" y="8117"/>
                </a:cubicBezTo>
                <a:lnTo>
                  <a:pt x="3411" y="8117"/>
                </a:lnTo>
                <a:cubicBezTo>
                  <a:pt x="3457" y="7740"/>
                  <a:pt x="3497" y="7366"/>
                  <a:pt x="3536" y="6991"/>
                </a:cubicBezTo>
                <a:lnTo>
                  <a:pt x="3536" y="6991"/>
                </a:lnTo>
                <a:cubicBezTo>
                  <a:pt x="3577" y="6614"/>
                  <a:pt x="3609" y="6239"/>
                  <a:pt x="3638" y="5862"/>
                </a:cubicBezTo>
                <a:lnTo>
                  <a:pt x="3638" y="5862"/>
                </a:lnTo>
                <a:cubicBezTo>
                  <a:pt x="3667" y="5514"/>
                  <a:pt x="3688" y="5169"/>
                  <a:pt x="3704" y="4822"/>
                </a:cubicBezTo>
                <a:lnTo>
                  <a:pt x="3704" y="4822"/>
                </a:lnTo>
                <a:cubicBezTo>
                  <a:pt x="3718" y="4521"/>
                  <a:pt x="3723" y="4222"/>
                  <a:pt x="3728" y="390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1733400" y="1290354"/>
            <a:ext cx="5667120" cy="881166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4800" b="1" strike="noStrike" spc="-1" err="1">
                <a:solidFill>
                  <a:schemeClr val="dk1"/>
                </a:solidFill>
                <a:latin typeface="Aptos"/>
                <a:ea typeface="Golos Text"/>
              </a:rPr>
              <a:t>Заключение</a:t>
            </a:r>
            <a:endParaRPr lang="fr-FR" sz="4800" b="0" strike="noStrike" spc="-1" err="1">
              <a:solidFill>
                <a:schemeClr val="dk1"/>
              </a:solidFill>
              <a:latin typeface="Aptos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subTitle"/>
          </p:nvPr>
        </p:nvSpPr>
        <p:spPr>
          <a:xfrm>
            <a:off x="1234637" y="2400480"/>
            <a:ext cx="6903637" cy="1176545"/>
          </a:xfrm>
          <a:prstGeom prst="rect">
            <a:avLst/>
          </a:prstGeom>
          <a:noFill/>
          <a:ln w="9360">
            <a:noFill/>
            <a:round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Полет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Юрия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Гагарина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в 1961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году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изменил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представление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человечества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о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космосе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и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во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многом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определил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направление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космических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исследований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.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Его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наследие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продолжает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вдохновлять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новые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поколения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на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исследование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 </a:t>
            </a:r>
            <a:r>
              <a:rPr lang="en" sz="1800" b="0" strike="noStrike" spc="-1" err="1">
                <a:solidFill>
                  <a:schemeClr val="dk1"/>
                </a:solidFill>
                <a:latin typeface="Aptos"/>
                <a:ea typeface="Manrope"/>
              </a:rPr>
              <a:t>Вселенной</a:t>
            </a:r>
            <a:r>
              <a:rPr lang="en" sz="1800" b="0" strike="noStrike" spc="-1" dirty="0">
                <a:solidFill>
                  <a:schemeClr val="dk1"/>
                </a:solidFill>
                <a:latin typeface="Aptos"/>
                <a:ea typeface="Manrope"/>
              </a:rPr>
              <a:t>.</a:t>
            </a:r>
            <a:endParaRPr lang="en-US" sz="1800" b="0" strike="noStrike" spc="-1" dirty="0">
              <a:solidFill>
                <a:schemeClr val="dk1"/>
              </a:solidFill>
              <a:latin typeface="Aptos"/>
            </a:endParaRPr>
          </a:p>
        </p:txBody>
      </p:sp>
      <p:sp>
        <p:nvSpPr>
          <p:cNvPr id="243" name="Google Shape;342;p38"/>
          <p:cNvSpPr/>
          <p:nvPr/>
        </p:nvSpPr>
        <p:spPr>
          <a:xfrm rot="8291400" flipH="1">
            <a:off x="5678640" y="-2858760"/>
            <a:ext cx="1947240" cy="4701240"/>
          </a:xfrm>
          <a:custGeom>
            <a:avLst/>
            <a:gdLst>
              <a:gd name="textAreaLeft" fmla="*/ -360 w 1947240"/>
              <a:gd name="textAreaRight" fmla="*/ 1947240 w 1947240"/>
              <a:gd name="textAreaTop" fmla="*/ 0 h 4701240"/>
              <a:gd name="textAreaBottom" fmla="*/ 4701600 h 4701240"/>
            </a:gdLst>
            <a:ahLst/>
            <a:cxnLst/>
            <a:rect l="textAreaLeft" t="textAreaTop" r="textAreaRight" b="textAreaBottom"/>
            <a:pathLst>
              <a:path w="4254" h="10275">
                <a:moveTo>
                  <a:pt x="4253" y="3928"/>
                </a:moveTo>
                <a:lnTo>
                  <a:pt x="4253" y="3928"/>
                </a:lnTo>
                <a:cubicBezTo>
                  <a:pt x="4253" y="4278"/>
                  <a:pt x="4241" y="4630"/>
                  <a:pt x="4226" y="4980"/>
                </a:cubicBezTo>
                <a:lnTo>
                  <a:pt x="4226" y="4980"/>
                </a:lnTo>
                <a:cubicBezTo>
                  <a:pt x="4204" y="5362"/>
                  <a:pt x="4180" y="5748"/>
                  <a:pt x="4146" y="6130"/>
                </a:cubicBezTo>
                <a:lnTo>
                  <a:pt x="4146" y="6130"/>
                </a:lnTo>
                <a:cubicBezTo>
                  <a:pt x="4114" y="6516"/>
                  <a:pt x="4078" y="6901"/>
                  <a:pt x="4039" y="7287"/>
                </a:cubicBezTo>
                <a:lnTo>
                  <a:pt x="4039" y="7287"/>
                </a:lnTo>
                <a:cubicBezTo>
                  <a:pt x="3990" y="7735"/>
                  <a:pt x="3935" y="8183"/>
                  <a:pt x="3878" y="8628"/>
                </a:cubicBezTo>
                <a:lnTo>
                  <a:pt x="3878" y="8628"/>
                </a:lnTo>
                <a:cubicBezTo>
                  <a:pt x="3813" y="9136"/>
                  <a:pt x="3742" y="9644"/>
                  <a:pt x="3667" y="10150"/>
                </a:cubicBezTo>
                <a:lnTo>
                  <a:pt x="3667" y="10150"/>
                </a:lnTo>
                <a:cubicBezTo>
                  <a:pt x="3664" y="10165"/>
                  <a:pt x="3660" y="10182"/>
                  <a:pt x="3658" y="10199"/>
                </a:cubicBezTo>
                <a:lnTo>
                  <a:pt x="3658" y="10199"/>
                </a:lnTo>
                <a:cubicBezTo>
                  <a:pt x="3647" y="10274"/>
                  <a:pt x="3647" y="10274"/>
                  <a:pt x="3568" y="10261"/>
                </a:cubicBezTo>
                <a:lnTo>
                  <a:pt x="3568" y="10261"/>
                </a:lnTo>
                <a:cubicBezTo>
                  <a:pt x="3191" y="10204"/>
                  <a:pt x="2813" y="10136"/>
                  <a:pt x="2441" y="10048"/>
                </a:cubicBezTo>
                <a:lnTo>
                  <a:pt x="2441" y="10048"/>
                </a:lnTo>
                <a:cubicBezTo>
                  <a:pt x="1938" y="9929"/>
                  <a:pt x="1442" y="9788"/>
                  <a:pt x="975" y="9560"/>
                </a:cubicBezTo>
                <a:lnTo>
                  <a:pt x="975" y="9560"/>
                </a:lnTo>
                <a:cubicBezTo>
                  <a:pt x="761" y="9454"/>
                  <a:pt x="557" y="9330"/>
                  <a:pt x="381" y="9167"/>
                </a:cubicBezTo>
                <a:lnTo>
                  <a:pt x="381" y="9167"/>
                </a:lnTo>
                <a:cubicBezTo>
                  <a:pt x="211" y="9009"/>
                  <a:pt x="84" y="8824"/>
                  <a:pt x="38" y="8593"/>
                </a:cubicBezTo>
                <a:lnTo>
                  <a:pt x="38" y="8593"/>
                </a:lnTo>
                <a:cubicBezTo>
                  <a:pt x="0" y="8401"/>
                  <a:pt x="33" y="8216"/>
                  <a:pt x="111" y="8037"/>
                </a:cubicBezTo>
                <a:lnTo>
                  <a:pt x="111" y="8037"/>
                </a:lnTo>
                <a:cubicBezTo>
                  <a:pt x="204" y="7828"/>
                  <a:pt x="340" y="7645"/>
                  <a:pt x="481" y="7463"/>
                </a:cubicBezTo>
                <a:lnTo>
                  <a:pt x="481" y="7463"/>
                </a:lnTo>
                <a:cubicBezTo>
                  <a:pt x="666" y="7230"/>
                  <a:pt x="861" y="7005"/>
                  <a:pt x="1033" y="6760"/>
                </a:cubicBezTo>
                <a:lnTo>
                  <a:pt x="1033" y="6760"/>
                </a:lnTo>
                <a:cubicBezTo>
                  <a:pt x="1222" y="6488"/>
                  <a:pt x="1379" y="6203"/>
                  <a:pt x="1458" y="5880"/>
                </a:cubicBezTo>
                <a:lnTo>
                  <a:pt x="1458" y="5880"/>
                </a:lnTo>
                <a:cubicBezTo>
                  <a:pt x="1556" y="5473"/>
                  <a:pt x="1521" y="5075"/>
                  <a:pt x="1388" y="4684"/>
                </a:cubicBezTo>
                <a:lnTo>
                  <a:pt x="1388" y="4684"/>
                </a:lnTo>
                <a:cubicBezTo>
                  <a:pt x="1290" y="4390"/>
                  <a:pt x="1143" y="4115"/>
                  <a:pt x="994" y="3847"/>
                </a:cubicBezTo>
                <a:lnTo>
                  <a:pt x="994" y="3847"/>
                </a:lnTo>
                <a:cubicBezTo>
                  <a:pt x="844" y="3578"/>
                  <a:pt x="687" y="3315"/>
                  <a:pt x="573" y="3030"/>
                </a:cubicBezTo>
                <a:lnTo>
                  <a:pt x="573" y="3030"/>
                </a:lnTo>
                <a:cubicBezTo>
                  <a:pt x="472" y="2777"/>
                  <a:pt x="413" y="2517"/>
                  <a:pt x="423" y="2242"/>
                </a:cubicBezTo>
                <a:lnTo>
                  <a:pt x="423" y="2242"/>
                </a:lnTo>
                <a:cubicBezTo>
                  <a:pt x="435" y="1963"/>
                  <a:pt x="518" y="1705"/>
                  <a:pt x="649" y="1460"/>
                </a:cubicBezTo>
                <a:lnTo>
                  <a:pt x="649" y="1460"/>
                </a:lnTo>
                <a:cubicBezTo>
                  <a:pt x="861" y="1066"/>
                  <a:pt x="1162" y="751"/>
                  <a:pt x="1524" y="494"/>
                </a:cubicBezTo>
                <a:lnTo>
                  <a:pt x="1524" y="494"/>
                </a:lnTo>
                <a:cubicBezTo>
                  <a:pt x="1801" y="295"/>
                  <a:pt x="2101" y="143"/>
                  <a:pt x="2439" y="68"/>
                </a:cubicBezTo>
                <a:lnTo>
                  <a:pt x="2439" y="68"/>
                </a:lnTo>
                <a:cubicBezTo>
                  <a:pt x="2667" y="12"/>
                  <a:pt x="2898" y="0"/>
                  <a:pt x="3125" y="73"/>
                </a:cubicBezTo>
                <a:lnTo>
                  <a:pt x="3125" y="73"/>
                </a:lnTo>
                <a:cubicBezTo>
                  <a:pt x="3351" y="143"/>
                  <a:pt x="3516" y="292"/>
                  <a:pt x="3652" y="482"/>
                </a:cubicBezTo>
                <a:lnTo>
                  <a:pt x="3652" y="482"/>
                </a:lnTo>
                <a:cubicBezTo>
                  <a:pt x="3810" y="705"/>
                  <a:pt x="3908" y="958"/>
                  <a:pt x="3983" y="1218"/>
                </a:cubicBezTo>
                <a:lnTo>
                  <a:pt x="3983" y="1218"/>
                </a:lnTo>
                <a:cubicBezTo>
                  <a:pt x="4076" y="1530"/>
                  <a:pt x="4131" y="1846"/>
                  <a:pt x="4171" y="2167"/>
                </a:cubicBezTo>
                <a:lnTo>
                  <a:pt x="4171" y="2167"/>
                </a:lnTo>
                <a:cubicBezTo>
                  <a:pt x="4226" y="2625"/>
                  <a:pt x="4250" y="3086"/>
                  <a:pt x="4253" y="3546"/>
                </a:cubicBezTo>
                <a:lnTo>
                  <a:pt x="4253" y="3546"/>
                </a:lnTo>
                <a:cubicBezTo>
                  <a:pt x="4253" y="3673"/>
                  <a:pt x="4253" y="3801"/>
                  <a:pt x="4253" y="3928"/>
                </a:cubicBezTo>
                <a:close/>
                <a:moveTo>
                  <a:pt x="3728" y="3901"/>
                </a:moveTo>
                <a:lnTo>
                  <a:pt x="3728" y="3901"/>
                </a:lnTo>
                <a:cubicBezTo>
                  <a:pt x="3728" y="3774"/>
                  <a:pt x="3728" y="3630"/>
                  <a:pt x="3726" y="3483"/>
                </a:cubicBezTo>
                <a:lnTo>
                  <a:pt x="3726" y="3483"/>
                </a:lnTo>
                <a:cubicBezTo>
                  <a:pt x="3718" y="3076"/>
                  <a:pt x="3699" y="2666"/>
                  <a:pt x="3650" y="2259"/>
                </a:cubicBezTo>
                <a:lnTo>
                  <a:pt x="3650" y="2259"/>
                </a:lnTo>
                <a:cubicBezTo>
                  <a:pt x="3611" y="1943"/>
                  <a:pt x="3560" y="1632"/>
                  <a:pt x="3468" y="1327"/>
                </a:cubicBezTo>
                <a:lnTo>
                  <a:pt x="3468" y="1327"/>
                </a:lnTo>
                <a:cubicBezTo>
                  <a:pt x="3405" y="1129"/>
                  <a:pt x="3329" y="939"/>
                  <a:pt x="3210" y="771"/>
                </a:cubicBezTo>
                <a:lnTo>
                  <a:pt x="3210" y="771"/>
                </a:lnTo>
                <a:cubicBezTo>
                  <a:pt x="3098" y="615"/>
                  <a:pt x="2952" y="537"/>
                  <a:pt x="2759" y="550"/>
                </a:cubicBezTo>
                <a:lnTo>
                  <a:pt x="2759" y="550"/>
                </a:lnTo>
                <a:cubicBezTo>
                  <a:pt x="2658" y="556"/>
                  <a:pt x="2561" y="572"/>
                  <a:pt x="2466" y="605"/>
                </a:cubicBezTo>
                <a:lnTo>
                  <a:pt x="2466" y="605"/>
                </a:lnTo>
                <a:cubicBezTo>
                  <a:pt x="1890" y="798"/>
                  <a:pt x="1444" y="1153"/>
                  <a:pt x="1135" y="1671"/>
                </a:cubicBezTo>
                <a:lnTo>
                  <a:pt x="1135" y="1671"/>
                </a:lnTo>
                <a:cubicBezTo>
                  <a:pt x="1013" y="1875"/>
                  <a:pt x="943" y="2096"/>
                  <a:pt x="950" y="2337"/>
                </a:cubicBezTo>
                <a:lnTo>
                  <a:pt x="950" y="2337"/>
                </a:lnTo>
                <a:cubicBezTo>
                  <a:pt x="953" y="2525"/>
                  <a:pt x="1007" y="2702"/>
                  <a:pt x="1077" y="2872"/>
                </a:cubicBezTo>
                <a:lnTo>
                  <a:pt x="1077" y="2872"/>
                </a:lnTo>
                <a:cubicBezTo>
                  <a:pt x="1189" y="3130"/>
                  <a:pt x="1330" y="3373"/>
                  <a:pt x="1466" y="3616"/>
                </a:cubicBezTo>
                <a:lnTo>
                  <a:pt x="1466" y="3616"/>
                </a:lnTo>
                <a:cubicBezTo>
                  <a:pt x="1624" y="3899"/>
                  <a:pt x="1773" y="4181"/>
                  <a:pt x="1879" y="4485"/>
                </a:cubicBezTo>
                <a:lnTo>
                  <a:pt x="1879" y="4485"/>
                </a:lnTo>
                <a:cubicBezTo>
                  <a:pt x="2072" y="5044"/>
                  <a:pt x="2101" y="5607"/>
                  <a:pt x="1923" y="6174"/>
                </a:cubicBezTo>
                <a:lnTo>
                  <a:pt x="1923" y="6174"/>
                </a:lnTo>
                <a:cubicBezTo>
                  <a:pt x="1806" y="6538"/>
                  <a:pt x="1612" y="6860"/>
                  <a:pt x="1388" y="7168"/>
                </a:cubicBezTo>
                <a:lnTo>
                  <a:pt x="1388" y="7168"/>
                </a:lnTo>
                <a:cubicBezTo>
                  <a:pt x="1206" y="7414"/>
                  <a:pt x="1002" y="7645"/>
                  <a:pt x="817" y="7890"/>
                </a:cubicBezTo>
                <a:lnTo>
                  <a:pt x="817" y="7890"/>
                </a:lnTo>
                <a:cubicBezTo>
                  <a:pt x="727" y="8012"/>
                  <a:pt x="641" y="8137"/>
                  <a:pt x="583" y="8278"/>
                </a:cubicBezTo>
                <a:lnTo>
                  <a:pt x="583" y="8278"/>
                </a:lnTo>
                <a:cubicBezTo>
                  <a:pt x="527" y="8414"/>
                  <a:pt x="546" y="8540"/>
                  <a:pt x="632" y="8659"/>
                </a:cubicBezTo>
                <a:lnTo>
                  <a:pt x="632" y="8659"/>
                </a:lnTo>
                <a:cubicBezTo>
                  <a:pt x="698" y="8751"/>
                  <a:pt x="782" y="8824"/>
                  <a:pt x="875" y="8890"/>
                </a:cubicBezTo>
                <a:lnTo>
                  <a:pt x="875" y="8890"/>
                </a:lnTo>
                <a:cubicBezTo>
                  <a:pt x="1116" y="9061"/>
                  <a:pt x="1385" y="9177"/>
                  <a:pt x="1662" y="9275"/>
                </a:cubicBezTo>
                <a:lnTo>
                  <a:pt x="1662" y="9275"/>
                </a:lnTo>
                <a:cubicBezTo>
                  <a:pt x="2154" y="9452"/>
                  <a:pt x="2665" y="9566"/>
                  <a:pt x="3178" y="9664"/>
                </a:cubicBezTo>
                <a:lnTo>
                  <a:pt x="3178" y="9664"/>
                </a:lnTo>
                <a:cubicBezTo>
                  <a:pt x="3207" y="9669"/>
                  <a:pt x="3207" y="9656"/>
                  <a:pt x="3210" y="9637"/>
                </a:cubicBezTo>
                <a:lnTo>
                  <a:pt x="3210" y="9637"/>
                </a:lnTo>
                <a:cubicBezTo>
                  <a:pt x="3232" y="9474"/>
                  <a:pt x="3256" y="9311"/>
                  <a:pt x="3275" y="9148"/>
                </a:cubicBezTo>
                <a:lnTo>
                  <a:pt x="3275" y="9148"/>
                </a:lnTo>
                <a:cubicBezTo>
                  <a:pt x="3321" y="8805"/>
                  <a:pt x="3368" y="8460"/>
                  <a:pt x="3411" y="8117"/>
                </a:cubicBezTo>
                <a:lnTo>
                  <a:pt x="3411" y="8117"/>
                </a:lnTo>
                <a:cubicBezTo>
                  <a:pt x="3457" y="7740"/>
                  <a:pt x="3497" y="7366"/>
                  <a:pt x="3536" y="6991"/>
                </a:cubicBezTo>
                <a:lnTo>
                  <a:pt x="3536" y="6991"/>
                </a:lnTo>
                <a:cubicBezTo>
                  <a:pt x="3577" y="6614"/>
                  <a:pt x="3609" y="6239"/>
                  <a:pt x="3638" y="5862"/>
                </a:cubicBezTo>
                <a:lnTo>
                  <a:pt x="3638" y="5862"/>
                </a:lnTo>
                <a:cubicBezTo>
                  <a:pt x="3667" y="5514"/>
                  <a:pt x="3688" y="5169"/>
                  <a:pt x="3704" y="4822"/>
                </a:cubicBezTo>
                <a:lnTo>
                  <a:pt x="3704" y="4822"/>
                </a:lnTo>
                <a:cubicBezTo>
                  <a:pt x="3718" y="4521"/>
                  <a:pt x="3723" y="4222"/>
                  <a:pt x="3728" y="3901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razilian National High School Exam by Slidesgo">
  <a:themeElements>
    <a:clrScheme name="Simple Light">
      <a:dk1>
        <a:srgbClr val="021541"/>
      </a:dk1>
      <a:lt1>
        <a:srgbClr val="E8E7E2"/>
      </a:lt1>
      <a:dk2>
        <a:srgbClr val="FEE000"/>
      </a:dk2>
      <a:lt2>
        <a:srgbClr val="009C37"/>
      </a:lt2>
      <a:accent1>
        <a:srgbClr val="00227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215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azilian National High School Exam by Slidesgo">
  <a:themeElements>
    <a:clrScheme name="Simple Light">
      <a:dk1>
        <a:srgbClr val="021541"/>
      </a:dk1>
      <a:lt1>
        <a:srgbClr val="E8E7E2"/>
      </a:lt1>
      <a:dk2>
        <a:srgbClr val="FEE000"/>
      </a:dk2>
      <a:lt2>
        <a:srgbClr val="009C37"/>
      </a:lt2>
      <a:accent1>
        <a:srgbClr val="00227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215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razilian National High School Exam by Slidesgo">
  <a:themeElements>
    <a:clrScheme name="Simple Light">
      <a:dk1>
        <a:srgbClr val="021541"/>
      </a:dk1>
      <a:lt1>
        <a:srgbClr val="E8E7E2"/>
      </a:lt1>
      <a:dk2>
        <a:srgbClr val="FEE000"/>
      </a:dk2>
      <a:lt2>
        <a:srgbClr val="009C37"/>
      </a:lt2>
      <a:accent1>
        <a:srgbClr val="00227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215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razilian National High School Exam by Slidesgo">
  <a:themeElements>
    <a:clrScheme name="Simple Light">
      <a:dk1>
        <a:srgbClr val="021541"/>
      </a:dk1>
      <a:lt1>
        <a:srgbClr val="E8E7E2"/>
      </a:lt1>
      <a:dk2>
        <a:srgbClr val="FEE000"/>
      </a:dk2>
      <a:lt2>
        <a:srgbClr val="009C37"/>
      </a:lt2>
      <a:accent1>
        <a:srgbClr val="00227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215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razilian National High School Exam by Slidesgo">
  <a:themeElements>
    <a:clrScheme name="Simple Light">
      <a:dk1>
        <a:srgbClr val="021541"/>
      </a:dk1>
      <a:lt1>
        <a:srgbClr val="E8E7E2"/>
      </a:lt1>
      <a:dk2>
        <a:srgbClr val="FEE000"/>
      </a:dk2>
      <a:lt2>
        <a:srgbClr val="009C37"/>
      </a:lt2>
      <a:accent1>
        <a:srgbClr val="00227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21541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Экран (16:9)</PresentationFormat>
  <Slides>8</Slides>
  <Notes>0</Notes>
  <HiddenSlides>0</HiddenSlide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Brazilian National High School Exam by Slidesgo</vt:lpstr>
      <vt:lpstr>Brazilian National High School Exam by Slidesgo</vt:lpstr>
      <vt:lpstr>Brazilian National High School Exam by Slidesgo</vt:lpstr>
      <vt:lpstr>Brazilian National High School Exam by Slidesgo</vt:lpstr>
      <vt:lpstr>Brazilian National High School Exam by Slidesgo</vt:lpstr>
      <vt:lpstr>Первый полет в космос</vt:lpstr>
      <vt:lpstr>Биография и ранние годы</vt:lpstr>
      <vt:lpstr>Подготовка к полету</vt:lpstr>
      <vt:lpstr>Первый полет в космос</vt:lpstr>
      <vt:lpstr>Научные достижения</vt:lpstr>
      <vt:lpstr>Политическое значение</vt:lpstr>
      <vt:lpstr>Влияние на культуру</vt:lpstr>
      <vt:lpstr>Заключение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Первый полет в космос</dc:title>
  <cp:lastModifiedBy>alesiaprikhodko16.11.2007@gmail.com</cp:lastModifiedBy>
  <cp:revision>146</cp:revision>
  <dcterms:modified xsi:type="dcterms:W3CDTF">2025-03-12T19:40:46Z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2025-03-12T18:59:37Z</dcterms:created>
  <dc:creator>Unknown Creator</dc:creator>
  <dc:description/>
  <dc:language>en-US</dc:language>
  <cp:lastModifiedBy>Unknown Creator</cp:lastModifiedBy>
  <dcterms:modified xsi:type="dcterms:W3CDTF">2025-03-12T18:59:37Z</dcterms:modified>
  <cp:revision>0</cp:revision>
  <dc:subject/>
  <dc:title>Untitled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es">
    <vt:r8>12</vt:r8>
  </property>
</Properties>
</file>