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8DC13-1525-4C6C-AC63-6F05A381ED3D}" v="13" dt="2022-10-15T08:15:10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55D8DC13-1525-4C6C-AC63-6F05A381ED3D}"/>
    <pc:docChg chg="undo custSel addSld delSld modSld">
      <pc:chgData name="Роман Жигалов" userId="0d3bd4b38cf0220e" providerId="LiveId" clId="{55D8DC13-1525-4C6C-AC63-6F05A381ED3D}" dt="2022-10-15T08:15:10.428" v="868"/>
      <pc:docMkLst>
        <pc:docMk/>
      </pc:docMkLst>
      <pc:sldChg chg="modSp new mod">
        <pc:chgData name="Роман Жигалов" userId="0d3bd4b38cf0220e" providerId="LiveId" clId="{55D8DC13-1525-4C6C-AC63-6F05A381ED3D}" dt="2022-10-15T07:27:09.106" v="27" actId="20577"/>
        <pc:sldMkLst>
          <pc:docMk/>
          <pc:sldMk cId="3354694671" sldId="256"/>
        </pc:sldMkLst>
        <pc:spChg chg="mod">
          <ac:chgData name="Роман Жигалов" userId="0d3bd4b38cf0220e" providerId="LiveId" clId="{55D8DC13-1525-4C6C-AC63-6F05A381ED3D}" dt="2022-10-15T07:27:09.106" v="27" actId="20577"/>
          <ac:spMkLst>
            <pc:docMk/>
            <pc:sldMk cId="3354694671" sldId="256"/>
            <ac:spMk id="2" creationId="{9A82E221-5F4E-4CCD-7A6E-F9647F369655}"/>
          </ac:spMkLst>
        </pc:spChg>
      </pc:sldChg>
      <pc:sldChg chg="new del">
        <pc:chgData name="Роман Жигалов" userId="0d3bd4b38cf0220e" providerId="LiveId" clId="{55D8DC13-1525-4C6C-AC63-6F05A381ED3D}" dt="2022-10-15T08:09:57.609" v="809" actId="47"/>
        <pc:sldMkLst>
          <pc:docMk/>
          <pc:sldMk cId="3248473319" sldId="257"/>
        </pc:sldMkLst>
      </pc:sldChg>
      <pc:sldChg chg="addSp delSp modSp new mod setBg modClrScheme chgLayout">
        <pc:chgData name="Роман Жигалов" userId="0d3bd4b38cf0220e" providerId="LiveId" clId="{55D8DC13-1525-4C6C-AC63-6F05A381ED3D}" dt="2022-10-15T07:27:39.085" v="33" actId="26606"/>
        <pc:sldMkLst>
          <pc:docMk/>
          <pc:sldMk cId="3422830645" sldId="258"/>
        </pc:sldMkLst>
        <pc:spChg chg="del mod ord">
          <ac:chgData name="Роман Жигалов" userId="0d3bd4b38cf0220e" providerId="LiveId" clId="{55D8DC13-1525-4C6C-AC63-6F05A381ED3D}" dt="2022-10-15T07:27:14.902" v="30" actId="700"/>
          <ac:spMkLst>
            <pc:docMk/>
            <pc:sldMk cId="3422830645" sldId="258"/>
            <ac:spMk id="2" creationId="{216102A1-D159-4600-0F10-062D226756B9}"/>
          </ac:spMkLst>
        </pc:spChg>
        <pc:spChg chg="del mod ord">
          <ac:chgData name="Роман Жигалов" userId="0d3bd4b38cf0220e" providerId="LiveId" clId="{55D8DC13-1525-4C6C-AC63-6F05A381ED3D}" dt="2022-10-15T07:27:14.902" v="30" actId="700"/>
          <ac:spMkLst>
            <pc:docMk/>
            <pc:sldMk cId="3422830645" sldId="258"/>
            <ac:spMk id="3" creationId="{BC1F7E0D-9012-94AB-6C2F-8F44BBA20B90}"/>
          </ac:spMkLst>
        </pc:spChg>
        <pc:spChg chg="add mod ord">
          <ac:chgData name="Роман Жигалов" userId="0d3bd4b38cf0220e" providerId="LiveId" clId="{55D8DC13-1525-4C6C-AC63-6F05A381ED3D}" dt="2022-10-15T07:27:39.085" v="33" actId="26606"/>
          <ac:spMkLst>
            <pc:docMk/>
            <pc:sldMk cId="3422830645" sldId="258"/>
            <ac:spMk id="4" creationId="{02D12962-9BCE-105B-386F-F825CD21DC9B}"/>
          </ac:spMkLst>
        </pc:spChg>
        <pc:spChg chg="add mod ord">
          <ac:chgData name="Роман Жигалов" userId="0d3bd4b38cf0220e" providerId="LiveId" clId="{55D8DC13-1525-4C6C-AC63-6F05A381ED3D}" dt="2022-10-15T07:27:39.085" v="33" actId="26606"/>
          <ac:spMkLst>
            <pc:docMk/>
            <pc:sldMk cId="3422830645" sldId="258"/>
            <ac:spMk id="5" creationId="{E7D6330E-D5AA-EABA-AC23-B4A258847F8A}"/>
          </ac:spMkLst>
        </pc:spChg>
        <pc:spChg chg="add">
          <ac:chgData name="Роман Жигалов" userId="0d3bd4b38cf0220e" providerId="LiveId" clId="{55D8DC13-1525-4C6C-AC63-6F05A381ED3D}" dt="2022-10-15T07:27:39.085" v="33" actId="26606"/>
          <ac:spMkLst>
            <pc:docMk/>
            <pc:sldMk cId="3422830645" sldId="258"/>
            <ac:spMk id="10" creationId="{4522B21E-B2B9-4C72-9A71-C87EFD137480}"/>
          </ac:spMkLst>
        </pc:spChg>
        <pc:spChg chg="add">
          <ac:chgData name="Роман Жигалов" userId="0d3bd4b38cf0220e" providerId="LiveId" clId="{55D8DC13-1525-4C6C-AC63-6F05A381ED3D}" dt="2022-10-15T07:27:39.085" v="33" actId="26606"/>
          <ac:spMkLst>
            <pc:docMk/>
            <pc:sldMk cId="3422830645" sldId="258"/>
            <ac:spMk id="12" creationId="{5EB7D2A2-F448-44D4-938C-DC84CBCB3B1E}"/>
          </ac:spMkLst>
        </pc:spChg>
        <pc:spChg chg="add">
          <ac:chgData name="Роман Жигалов" userId="0d3bd4b38cf0220e" providerId="LiveId" clId="{55D8DC13-1525-4C6C-AC63-6F05A381ED3D}" dt="2022-10-15T07:27:39.085" v="33" actId="26606"/>
          <ac:spMkLst>
            <pc:docMk/>
            <pc:sldMk cId="3422830645" sldId="258"/>
            <ac:spMk id="14" creationId="{871AEA07-1E14-44B4-8E55-64EF049CD66F}"/>
          </ac:spMkLst>
        </pc:spChg>
        <pc:cxnChg chg="add">
          <ac:chgData name="Роман Жигалов" userId="0d3bd4b38cf0220e" providerId="LiveId" clId="{55D8DC13-1525-4C6C-AC63-6F05A381ED3D}" dt="2022-10-15T07:27:39.085" v="33" actId="26606"/>
          <ac:cxnSpMkLst>
            <pc:docMk/>
            <pc:sldMk cId="3422830645" sldId="258"/>
            <ac:cxnSpMk id="16" creationId="{F7C8EA93-3210-4C62-99E9-153C275E3A87}"/>
          </ac:cxnSpMkLst>
        </pc:cxnChg>
      </pc:sldChg>
      <pc:sldChg chg="addSp delSp modSp new mod setBg">
        <pc:chgData name="Роман Жигалов" userId="0d3bd4b38cf0220e" providerId="LiveId" clId="{55D8DC13-1525-4C6C-AC63-6F05A381ED3D}" dt="2022-10-15T07:29:51.235" v="234" actId="26606"/>
        <pc:sldMkLst>
          <pc:docMk/>
          <pc:sldMk cId="2374187158" sldId="259"/>
        </pc:sldMkLst>
        <pc:spChg chg="mo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2" creationId="{DF0C3051-CA5E-01A8-D395-9B66D09A6896}"/>
          </ac:spMkLst>
        </pc:spChg>
        <pc:spChg chg="del">
          <ac:chgData name="Роман Жигалов" userId="0d3bd4b38cf0220e" providerId="LiveId" clId="{55D8DC13-1525-4C6C-AC63-6F05A381ED3D}" dt="2022-10-15T07:29:46.845" v="233"/>
          <ac:spMkLst>
            <pc:docMk/>
            <pc:sldMk cId="2374187158" sldId="259"/>
            <ac:spMk id="3" creationId="{4DE8CE17-E089-F010-AAEB-AF5B12C7C4F9}"/>
          </ac:spMkLst>
        </pc:spChg>
        <pc:spChg chg="mo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4" creationId="{40780150-5330-02C5-C9D4-48E1EBC2C149}"/>
          </ac:spMkLst>
        </pc:spChg>
        <pc:spChg chg="ad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1031" creationId="{201CC55D-ED54-4C5C-95E6-10947BD1103B}"/>
          </ac:spMkLst>
        </pc:spChg>
        <pc:spChg chg="ad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1037" creationId="{3873B707-463F-40B0-8227-E8CC6C67EB25}"/>
          </ac:spMkLst>
        </pc:spChg>
        <pc:spChg chg="ad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1039" creationId="{C13237C8-E62C-4F0D-A318-BD6FB6C2D138}"/>
          </ac:spMkLst>
        </pc:spChg>
        <pc:spChg chg="add">
          <ac:chgData name="Роман Жигалов" userId="0d3bd4b38cf0220e" providerId="LiveId" clId="{55D8DC13-1525-4C6C-AC63-6F05A381ED3D}" dt="2022-10-15T07:29:51.235" v="234" actId="26606"/>
          <ac:spMkLst>
            <pc:docMk/>
            <pc:sldMk cId="2374187158" sldId="259"/>
            <ac:spMk id="1041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7:29:51.235" v="234" actId="26606"/>
          <ac:grpSpMkLst>
            <pc:docMk/>
            <pc:sldMk cId="2374187158" sldId="259"/>
            <ac:grpSpMk id="1033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7:29:51.235" v="234" actId="26606"/>
          <ac:picMkLst>
            <pc:docMk/>
            <pc:sldMk cId="2374187158" sldId="259"/>
            <ac:picMk id="1026" creationId="{FA316322-F7BD-1472-ED9E-D5AB7C309787}"/>
          </ac:picMkLst>
        </pc:picChg>
      </pc:sldChg>
      <pc:sldChg chg="addSp modSp new mod setBg">
        <pc:chgData name="Роман Жигалов" userId="0d3bd4b38cf0220e" providerId="LiveId" clId="{55D8DC13-1525-4C6C-AC63-6F05A381ED3D}" dt="2022-10-15T07:30:44.091" v="322" actId="26606"/>
        <pc:sldMkLst>
          <pc:docMk/>
          <pc:sldMk cId="3938401764" sldId="260"/>
        </pc:sldMkLst>
        <pc:spChg chg="mod">
          <ac:chgData name="Роман Жигалов" userId="0d3bd4b38cf0220e" providerId="LiveId" clId="{55D8DC13-1525-4C6C-AC63-6F05A381ED3D}" dt="2022-10-15T07:30:44.091" v="322" actId="26606"/>
          <ac:spMkLst>
            <pc:docMk/>
            <pc:sldMk cId="3938401764" sldId="260"/>
            <ac:spMk id="2" creationId="{540866F8-F329-618F-89EF-B0278D7FBB5F}"/>
          </ac:spMkLst>
        </pc:spChg>
        <pc:spChg chg="mod">
          <ac:chgData name="Роман Жигалов" userId="0d3bd4b38cf0220e" providerId="LiveId" clId="{55D8DC13-1525-4C6C-AC63-6F05A381ED3D}" dt="2022-10-15T07:30:44.091" v="322" actId="26606"/>
          <ac:spMkLst>
            <pc:docMk/>
            <pc:sldMk cId="3938401764" sldId="260"/>
            <ac:spMk id="3" creationId="{5EC7F241-0FA8-958F-4575-0633BDD59165}"/>
          </ac:spMkLst>
        </pc:spChg>
        <pc:spChg chg="add">
          <ac:chgData name="Роман Жигалов" userId="0d3bd4b38cf0220e" providerId="LiveId" clId="{55D8DC13-1525-4C6C-AC63-6F05A381ED3D}" dt="2022-10-15T07:30:44.091" v="322" actId="26606"/>
          <ac:spMkLst>
            <pc:docMk/>
            <pc:sldMk cId="3938401764" sldId="260"/>
            <ac:spMk id="8" creationId="{B6CDA21F-E7AF-4C75-8395-33F58D5B0E45}"/>
          </ac:spMkLst>
        </pc:spChg>
        <pc:spChg chg="add">
          <ac:chgData name="Роман Жигалов" userId="0d3bd4b38cf0220e" providerId="LiveId" clId="{55D8DC13-1525-4C6C-AC63-6F05A381ED3D}" dt="2022-10-15T07:30:44.091" v="322" actId="26606"/>
          <ac:spMkLst>
            <pc:docMk/>
            <pc:sldMk cId="3938401764" sldId="260"/>
            <ac:spMk id="15" creationId="{D5B0017B-2ECA-49AF-B397-DC140825DF8D}"/>
          </ac:spMkLst>
        </pc:spChg>
        <pc:grpChg chg="add">
          <ac:chgData name="Роман Жигалов" userId="0d3bd4b38cf0220e" providerId="LiveId" clId="{55D8DC13-1525-4C6C-AC63-6F05A381ED3D}" dt="2022-10-15T07:30:44.091" v="322" actId="26606"/>
          <ac:grpSpMkLst>
            <pc:docMk/>
            <pc:sldMk cId="3938401764" sldId="260"/>
            <ac:grpSpMk id="10" creationId="{AE1C45F0-260A-458C-96ED-C1F6D2151219}"/>
          </ac:grpSpMkLst>
        </pc:grpChg>
        <pc:cxnChg chg="add">
          <ac:chgData name="Роман Жигалов" userId="0d3bd4b38cf0220e" providerId="LiveId" clId="{55D8DC13-1525-4C6C-AC63-6F05A381ED3D}" dt="2022-10-15T07:30:44.091" v="322" actId="26606"/>
          <ac:cxnSpMkLst>
            <pc:docMk/>
            <pc:sldMk cId="3938401764" sldId="260"/>
            <ac:cxnSpMk id="17" creationId="{6CF1BAF6-AD41-4082-B212-8A1F9A2E8779}"/>
          </ac:cxnSpMkLst>
        </pc:cxnChg>
      </pc:sldChg>
      <pc:sldChg chg="addSp delSp modSp new mod setBg">
        <pc:chgData name="Роман Жигалов" userId="0d3bd4b38cf0220e" providerId="LiveId" clId="{55D8DC13-1525-4C6C-AC63-6F05A381ED3D}" dt="2022-10-15T07:31:52.249" v="374" actId="26606"/>
        <pc:sldMkLst>
          <pc:docMk/>
          <pc:sldMk cId="4180804195" sldId="261"/>
        </pc:sldMkLst>
        <pc:spChg chg="mo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2" creationId="{90F85588-9FB1-53E0-23E9-034DE18096DB}"/>
          </ac:spMkLst>
        </pc:spChg>
        <pc:spChg chg="del">
          <ac:chgData name="Роман Жигалов" userId="0d3bd4b38cf0220e" providerId="LiveId" clId="{55D8DC13-1525-4C6C-AC63-6F05A381ED3D}" dt="2022-10-15T07:31:48.874" v="373"/>
          <ac:spMkLst>
            <pc:docMk/>
            <pc:sldMk cId="4180804195" sldId="261"/>
            <ac:spMk id="3" creationId="{A8363587-A286-612F-8DE5-CBF1C062AFB5}"/>
          </ac:spMkLst>
        </pc:spChg>
        <pc:spChg chg="mo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4" creationId="{473B4608-9A37-CBA5-37E0-82AB5D6FBF59}"/>
          </ac:spMkLst>
        </pc:spChg>
        <pc:spChg chg="ad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2055" creationId="{201CC55D-ED54-4C5C-95E6-10947BD1103B}"/>
          </ac:spMkLst>
        </pc:spChg>
        <pc:spChg chg="ad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2061" creationId="{3873B707-463F-40B0-8227-E8CC6C67EB25}"/>
          </ac:spMkLst>
        </pc:spChg>
        <pc:spChg chg="ad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2063" creationId="{C13237C8-E62C-4F0D-A318-BD6FB6C2D138}"/>
          </ac:spMkLst>
        </pc:spChg>
        <pc:spChg chg="add">
          <ac:chgData name="Роман Жигалов" userId="0d3bd4b38cf0220e" providerId="LiveId" clId="{55D8DC13-1525-4C6C-AC63-6F05A381ED3D}" dt="2022-10-15T07:31:52.249" v="374" actId="26606"/>
          <ac:spMkLst>
            <pc:docMk/>
            <pc:sldMk cId="4180804195" sldId="261"/>
            <ac:spMk id="2065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7:31:52.249" v="374" actId="26606"/>
          <ac:grpSpMkLst>
            <pc:docMk/>
            <pc:sldMk cId="4180804195" sldId="261"/>
            <ac:grpSpMk id="2057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7:31:52.249" v="374" actId="26606"/>
          <ac:picMkLst>
            <pc:docMk/>
            <pc:sldMk cId="4180804195" sldId="261"/>
            <ac:picMk id="2050" creationId="{AB829FF7-A9F3-D03A-C77B-E5866CEFBE22}"/>
          </ac:picMkLst>
        </pc:picChg>
      </pc:sldChg>
      <pc:sldChg chg="addSp delSp modSp new mod setBg">
        <pc:chgData name="Роман Жигалов" userId="0d3bd4b38cf0220e" providerId="LiveId" clId="{55D8DC13-1525-4C6C-AC63-6F05A381ED3D}" dt="2022-10-15T07:33:04.150" v="421" actId="26606"/>
        <pc:sldMkLst>
          <pc:docMk/>
          <pc:sldMk cId="1702303576" sldId="262"/>
        </pc:sldMkLst>
        <pc:spChg chg="mod">
          <ac:chgData name="Роман Жигалов" userId="0d3bd4b38cf0220e" providerId="LiveId" clId="{55D8DC13-1525-4C6C-AC63-6F05A381ED3D}" dt="2022-10-15T07:33:04.150" v="421" actId="26606"/>
          <ac:spMkLst>
            <pc:docMk/>
            <pc:sldMk cId="1702303576" sldId="262"/>
            <ac:spMk id="2" creationId="{DAE4B029-89B7-873A-BCC3-56CB337EFB22}"/>
          </ac:spMkLst>
        </pc:spChg>
        <pc:spChg chg="del mod">
          <ac:chgData name="Роман Жигалов" userId="0d3bd4b38cf0220e" providerId="LiveId" clId="{55D8DC13-1525-4C6C-AC63-6F05A381ED3D}" dt="2022-10-15T07:33:04.150" v="421" actId="26606"/>
          <ac:spMkLst>
            <pc:docMk/>
            <pc:sldMk cId="1702303576" sldId="262"/>
            <ac:spMk id="3" creationId="{97EAC36C-762B-A657-0CC1-56B03A07A49F}"/>
          </ac:spMkLst>
        </pc:spChg>
        <pc:spChg chg="add del">
          <ac:chgData name="Роман Жигалов" userId="0d3bd4b38cf0220e" providerId="LiveId" clId="{55D8DC13-1525-4C6C-AC63-6F05A381ED3D}" dt="2022-10-15T07:33:04.010" v="420" actId="26606"/>
          <ac:spMkLst>
            <pc:docMk/>
            <pc:sldMk cId="1702303576" sldId="262"/>
            <ac:spMk id="8" creationId="{B6CDA21F-E7AF-4C75-8395-33F58D5B0E45}"/>
          </ac:spMkLst>
        </pc:spChg>
        <pc:spChg chg="add">
          <ac:chgData name="Роман Жигалов" userId="0d3bd4b38cf0220e" providerId="LiveId" clId="{55D8DC13-1525-4C6C-AC63-6F05A381ED3D}" dt="2022-10-15T07:33:04.150" v="421" actId="26606"/>
          <ac:spMkLst>
            <pc:docMk/>
            <pc:sldMk cId="1702303576" sldId="262"/>
            <ac:spMk id="9" creationId="{53B021B3-DE93-4AB7-8A18-CF5F1CED88B8}"/>
          </ac:spMkLst>
        </pc:spChg>
        <pc:spChg chg="add del">
          <ac:chgData name="Роман Жигалов" userId="0d3bd4b38cf0220e" providerId="LiveId" clId="{55D8DC13-1525-4C6C-AC63-6F05A381ED3D}" dt="2022-10-15T07:33:04.010" v="420" actId="26606"/>
          <ac:spMkLst>
            <pc:docMk/>
            <pc:sldMk cId="1702303576" sldId="262"/>
            <ac:spMk id="15" creationId="{D5B0017B-2ECA-49AF-B397-DC140825DF8D}"/>
          </ac:spMkLst>
        </pc:spChg>
        <pc:spChg chg="add">
          <ac:chgData name="Роман Жигалов" userId="0d3bd4b38cf0220e" providerId="LiveId" clId="{55D8DC13-1525-4C6C-AC63-6F05A381ED3D}" dt="2022-10-15T07:33:04.150" v="421" actId="26606"/>
          <ac:spMkLst>
            <pc:docMk/>
            <pc:sldMk cId="1702303576" sldId="262"/>
            <ac:spMk id="19" creationId="{52D502E5-F6B4-4D58-B4AE-FC466FF15EE8}"/>
          </ac:spMkLst>
        </pc:spChg>
        <pc:spChg chg="add">
          <ac:chgData name="Роман Жигалов" userId="0d3bd4b38cf0220e" providerId="LiveId" clId="{55D8DC13-1525-4C6C-AC63-6F05A381ED3D}" dt="2022-10-15T07:33:04.150" v="421" actId="26606"/>
          <ac:spMkLst>
            <pc:docMk/>
            <pc:sldMk cId="1702303576" sldId="262"/>
            <ac:spMk id="20" creationId="{9DECDBF4-02B6-4BB4-B65B-B8107AD6A9E8}"/>
          </ac:spMkLst>
        </pc:spChg>
        <pc:grpChg chg="add del">
          <ac:chgData name="Роман Жигалов" userId="0d3bd4b38cf0220e" providerId="LiveId" clId="{55D8DC13-1525-4C6C-AC63-6F05A381ED3D}" dt="2022-10-15T07:33:04.010" v="420" actId="26606"/>
          <ac:grpSpMkLst>
            <pc:docMk/>
            <pc:sldMk cId="1702303576" sldId="262"/>
            <ac:grpSpMk id="10" creationId="{AE1C45F0-260A-458C-96ED-C1F6D2151219}"/>
          </ac:grpSpMkLst>
        </pc:grpChg>
        <pc:graphicFrameChg chg="add">
          <ac:chgData name="Роман Жигалов" userId="0d3bd4b38cf0220e" providerId="LiveId" clId="{55D8DC13-1525-4C6C-AC63-6F05A381ED3D}" dt="2022-10-15T07:33:04.150" v="421" actId="26606"/>
          <ac:graphicFrameMkLst>
            <pc:docMk/>
            <pc:sldMk cId="1702303576" sldId="262"/>
            <ac:graphicFrameMk id="5" creationId="{49392AB7-E851-2068-A5ED-AB80E042677A}"/>
          </ac:graphicFrameMkLst>
        </pc:graphicFrameChg>
        <pc:cxnChg chg="add del">
          <ac:chgData name="Роман Жигалов" userId="0d3bd4b38cf0220e" providerId="LiveId" clId="{55D8DC13-1525-4C6C-AC63-6F05A381ED3D}" dt="2022-10-15T07:33:04.010" v="420" actId="26606"/>
          <ac:cxnSpMkLst>
            <pc:docMk/>
            <pc:sldMk cId="1702303576" sldId="262"/>
            <ac:cxnSpMk id="17" creationId="{6CF1BAF6-AD41-4082-B212-8A1F9A2E8779}"/>
          </ac:cxnSpMkLst>
        </pc:cxnChg>
      </pc:sldChg>
      <pc:sldChg chg="addSp delSp modSp new mod setBg setClrOvrMap">
        <pc:chgData name="Роман Жигалов" userId="0d3bd4b38cf0220e" providerId="LiveId" clId="{55D8DC13-1525-4C6C-AC63-6F05A381ED3D}" dt="2022-10-15T07:33:46.553" v="456" actId="26606"/>
        <pc:sldMkLst>
          <pc:docMk/>
          <pc:sldMk cId="2296553325" sldId="263"/>
        </pc:sldMkLst>
        <pc:spChg chg="mod ord">
          <ac:chgData name="Роман Жигалов" userId="0d3bd4b38cf0220e" providerId="LiveId" clId="{55D8DC13-1525-4C6C-AC63-6F05A381ED3D}" dt="2022-10-15T07:33:46.553" v="456" actId="26606"/>
          <ac:spMkLst>
            <pc:docMk/>
            <pc:sldMk cId="2296553325" sldId="263"/>
            <ac:spMk id="2" creationId="{B20B491C-22BB-47BF-439E-90E43AF325F9}"/>
          </ac:spMkLst>
        </pc:spChg>
        <pc:spChg chg="del">
          <ac:chgData name="Роман Жигалов" userId="0d3bd4b38cf0220e" providerId="LiveId" clId="{55D8DC13-1525-4C6C-AC63-6F05A381ED3D}" dt="2022-10-15T07:33:34.992" v="423"/>
          <ac:spMkLst>
            <pc:docMk/>
            <pc:sldMk cId="2296553325" sldId="263"/>
            <ac:spMk id="3" creationId="{CB2212FC-A2BC-831E-F1E6-49384F5F8651}"/>
          </ac:spMkLst>
        </pc:spChg>
        <pc:spChg chg="add del">
          <ac:chgData name="Роман Жигалов" userId="0d3bd4b38cf0220e" providerId="LiveId" clId="{55D8DC13-1525-4C6C-AC63-6F05A381ED3D}" dt="2022-10-15T07:33:46.538" v="455" actId="26606"/>
          <ac:spMkLst>
            <pc:docMk/>
            <pc:sldMk cId="2296553325" sldId="263"/>
            <ac:spMk id="3078" creationId="{6DABA9F5-003E-BC19-567B-6F899C8E5774}"/>
          </ac:spMkLst>
        </pc:spChg>
        <pc:spChg chg="add del">
          <ac:chgData name="Роман Жигалов" userId="0d3bd4b38cf0220e" providerId="LiveId" clId="{55D8DC13-1525-4C6C-AC63-6F05A381ED3D}" dt="2022-10-15T07:33:46.022" v="453" actId="26606"/>
          <ac:spMkLst>
            <pc:docMk/>
            <pc:sldMk cId="2296553325" sldId="263"/>
            <ac:spMk id="3079" creationId="{37C89E4B-3C9F-44B9-8B86-D9E3D112D8EC}"/>
          </ac:spMkLst>
        </pc:spChg>
        <pc:spChg chg="add del">
          <ac:chgData name="Роман Жигалов" userId="0d3bd4b38cf0220e" providerId="LiveId" clId="{55D8DC13-1525-4C6C-AC63-6F05A381ED3D}" dt="2022-10-15T07:33:46.538" v="455" actId="26606"/>
          <ac:spMkLst>
            <pc:docMk/>
            <pc:sldMk cId="2296553325" sldId="263"/>
            <ac:spMk id="3086" creationId="{201CC55D-ED54-4C5C-95E6-10947BD1103B}"/>
          </ac:spMkLst>
        </pc:spChg>
        <pc:spChg chg="add del">
          <ac:chgData name="Роман Жигалов" userId="0d3bd4b38cf0220e" providerId="LiveId" clId="{55D8DC13-1525-4C6C-AC63-6F05A381ED3D}" dt="2022-10-15T07:33:46.538" v="455" actId="26606"/>
          <ac:spMkLst>
            <pc:docMk/>
            <pc:sldMk cId="2296553325" sldId="263"/>
            <ac:spMk id="3087" creationId="{3873B707-463F-40B0-8227-E8CC6C67EB25}"/>
          </ac:spMkLst>
        </pc:spChg>
        <pc:spChg chg="add del">
          <ac:chgData name="Роман Жигалов" userId="0d3bd4b38cf0220e" providerId="LiveId" clId="{55D8DC13-1525-4C6C-AC63-6F05A381ED3D}" dt="2022-10-15T07:33:46.538" v="455" actId="26606"/>
          <ac:spMkLst>
            <pc:docMk/>
            <pc:sldMk cId="2296553325" sldId="263"/>
            <ac:spMk id="3089" creationId="{C13237C8-E62C-4F0D-A318-BD6FB6C2D138}"/>
          </ac:spMkLst>
        </pc:spChg>
        <pc:spChg chg="add del">
          <ac:chgData name="Роман Жигалов" userId="0d3bd4b38cf0220e" providerId="LiveId" clId="{55D8DC13-1525-4C6C-AC63-6F05A381ED3D}" dt="2022-10-15T07:33:46.538" v="455" actId="26606"/>
          <ac:spMkLst>
            <pc:docMk/>
            <pc:sldMk cId="2296553325" sldId="263"/>
            <ac:spMk id="3091" creationId="{19C9EAEA-39D0-4B0E-A0EB-51E7B26740B1}"/>
          </ac:spMkLst>
        </pc:spChg>
        <pc:spChg chg="add">
          <ac:chgData name="Роман Жигалов" userId="0d3bd4b38cf0220e" providerId="LiveId" clId="{55D8DC13-1525-4C6C-AC63-6F05A381ED3D}" dt="2022-10-15T07:33:46.553" v="456" actId="26606"/>
          <ac:spMkLst>
            <pc:docMk/>
            <pc:sldMk cId="2296553325" sldId="263"/>
            <ac:spMk id="3093" creationId="{E49CC64F-7275-4E33-961B-0C5CDC439875}"/>
          </ac:spMkLst>
        </pc:spChg>
        <pc:grpChg chg="add del">
          <ac:chgData name="Роман Жигалов" userId="0d3bd4b38cf0220e" providerId="LiveId" clId="{55D8DC13-1525-4C6C-AC63-6F05A381ED3D}" dt="2022-10-15T07:33:46.538" v="455" actId="26606"/>
          <ac:grpSpMkLst>
            <pc:docMk/>
            <pc:sldMk cId="2296553325" sldId="263"/>
            <ac:grpSpMk id="3088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7:33:46.553" v="456" actId="26606"/>
          <ac:picMkLst>
            <pc:docMk/>
            <pc:sldMk cId="2296553325" sldId="263"/>
            <ac:picMk id="3074" creationId="{781DB239-56DA-F7FD-37FC-998B7554CBD5}"/>
          </ac:picMkLst>
        </pc:picChg>
        <pc:cxnChg chg="add del">
          <ac:chgData name="Роман Жигалов" userId="0d3bd4b38cf0220e" providerId="LiveId" clId="{55D8DC13-1525-4C6C-AC63-6F05A381ED3D}" dt="2022-10-15T07:33:46.022" v="453" actId="26606"/>
          <ac:cxnSpMkLst>
            <pc:docMk/>
            <pc:sldMk cId="2296553325" sldId="263"/>
            <ac:cxnSpMk id="3081" creationId="{AA2EAA10-076F-46BD-8F0F-B9A2FB77A85C}"/>
          </ac:cxnSpMkLst>
        </pc:cxnChg>
        <pc:cxnChg chg="add del">
          <ac:chgData name="Роман Жигалов" userId="0d3bd4b38cf0220e" providerId="LiveId" clId="{55D8DC13-1525-4C6C-AC63-6F05A381ED3D}" dt="2022-10-15T07:33:46.022" v="453" actId="26606"/>
          <ac:cxnSpMkLst>
            <pc:docMk/>
            <pc:sldMk cId="2296553325" sldId="263"/>
            <ac:cxnSpMk id="3083" creationId="{D891E407-403B-4764-86C9-33A56D3BCAA3}"/>
          </ac:cxnSpMkLst>
        </pc:cxnChg>
      </pc:sldChg>
      <pc:sldChg chg="addSp delSp modSp new mod setBg setClrOvrMap">
        <pc:chgData name="Роман Жигалов" userId="0d3bd4b38cf0220e" providerId="LiveId" clId="{55D8DC13-1525-4C6C-AC63-6F05A381ED3D}" dt="2022-10-15T07:35:05.384" v="532" actId="27614"/>
        <pc:sldMkLst>
          <pc:docMk/>
          <pc:sldMk cId="3670148591" sldId="264"/>
        </pc:sldMkLst>
        <pc:spChg chg="mod ord">
          <ac:chgData name="Роман Жигалов" userId="0d3bd4b38cf0220e" providerId="LiveId" clId="{55D8DC13-1525-4C6C-AC63-6F05A381ED3D}" dt="2022-10-15T07:35:01.728" v="531" actId="26606"/>
          <ac:spMkLst>
            <pc:docMk/>
            <pc:sldMk cId="3670148591" sldId="264"/>
            <ac:spMk id="2" creationId="{7A3EFAD7-B2BB-0B86-5C50-30F18F48B68F}"/>
          </ac:spMkLst>
        </pc:spChg>
        <pc:spChg chg="del">
          <ac:chgData name="Роман Жигалов" userId="0d3bd4b38cf0220e" providerId="LiveId" clId="{55D8DC13-1525-4C6C-AC63-6F05A381ED3D}" dt="2022-10-15T07:34:55.822" v="526"/>
          <ac:spMkLst>
            <pc:docMk/>
            <pc:sldMk cId="3670148591" sldId="264"/>
            <ac:spMk id="3" creationId="{326F8FA4-DC13-E066-AF16-0D0C2CA45508}"/>
          </ac:spMkLst>
        </pc:spChg>
        <pc:spChg chg="add del">
          <ac:chgData name="Роман Жигалов" userId="0d3bd4b38cf0220e" providerId="LiveId" clId="{55D8DC13-1525-4C6C-AC63-6F05A381ED3D}" dt="2022-10-15T07:35:01.228" v="528" actId="26606"/>
          <ac:spMkLst>
            <pc:docMk/>
            <pc:sldMk cId="3670148591" sldId="264"/>
            <ac:spMk id="4103" creationId="{E49CC64F-7275-4E33-961B-0C5CDC439875}"/>
          </ac:spMkLst>
        </pc:spChg>
        <pc:spChg chg="add del">
          <ac:chgData name="Роман Жигалов" userId="0d3bd4b38cf0220e" providerId="LiveId" clId="{55D8DC13-1525-4C6C-AC63-6F05A381ED3D}" dt="2022-10-15T07:35:01.728" v="530" actId="26606"/>
          <ac:spMkLst>
            <pc:docMk/>
            <pc:sldMk cId="3670148591" sldId="264"/>
            <ac:spMk id="4105" creationId="{B9951BD9-0868-4CDB-ACD6-9C4209B5E412}"/>
          </ac:spMkLst>
        </pc:spChg>
        <pc:spChg chg="add">
          <ac:chgData name="Роман Жигалов" userId="0d3bd4b38cf0220e" providerId="LiveId" clId="{55D8DC13-1525-4C6C-AC63-6F05A381ED3D}" dt="2022-10-15T07:35:01.728" v="531" actId="26606"/>
          <ac:spMkLst>
            <pc:docMk/>
            <pc:sldMk cId="3670148591" sldId="264"/>
            <ac:spMk id="4107" creationId="{665DBBEF-238B-476B-96AB-8AAC3224ECEA}"/>
          </ac:spMkLst>
        </pc:spChg>
        <pc:spChg chg="add">
          <ac:chgData name="Роман Жигалов" userId="0d3bd4b38cf0220e" providerId="LiveId" clId="{55D8DC13-1525-4C6C-AC63-6F05A381ED3D}" dt="2022-10-15T07:35:01.728" v="531" actId="26606"/>
          <ac:spMkLst>
            <pc:docMk/>
            <pc:sldMk cId="3670148591" sldId="264"/>
            <ac:spMk id="4108" creationId="{3FCFB1DE-0B7E-48CC-BA90-B2AB0889F9D6}"/>
          </ac:spMkLst>
        </pc:spChg>
        <pc:picChg chg="add mod">
          <ac:chgData name="Роман Жигалов" userId="0d3bd4b38cf0220e" providerId="LiveId" clId="{55D8DC13-1525-4C6C-AC63-6F05A381ED3D}" dt="2022-10-15T07:35:05.384" v="532" actId="27614"/>
          <ac:picMkLst>
            <pc:docMk/>
            <pc:sldMk cId="3670148591" sldId="264"/>
            <ac:picMk id="4098" creationId="{1D96C1F2-3480-C952-0445-1F165463C27C}"/>
          </ac:picMkLst>
        </pc:picChg>
      </pc:sldChg>
      <pc:sldChg chg="addSp delSp modSp new mod setBg">
        <pc:chgData name="Роман Жигалов" userId="0d3bd4b38cf0220e" providerId="LiveId" clId="{55D8DC13-1525-4C6C-AC63-6F05A381ED3D}" dt="2022-10-15T07:35:52.037" v="587" actId="26606"/>
        <pc:sldMkLst>
          <pc:docMk/>
          <pc:sldMk cId="1635940824" sldId="265"/>
        </pc:sldMkLst>
        <pc:spChg chg="mod">
          <ac:chgData name="Роман Жигалов" userId="0d3bd4b38cf0220e" providerId="LiveId" clId="{55D8DC13-1525-4C6C-AC63-6F05A381ED3D}" dt="2022-10-15T07:35:52.037" v="587" actId="26606"/>
          <ac:spMkLst>
            <pc:docMk/>
            <pc:sldMk cId="1635940824" sldId="265"/>
            <ac:spMk id="2" creationId="{D1B38E34-2EC5-170C-0B1B-1DC92C95529F}"/>
          </ac:spMkLst>
        </pc:spChg>
        <pc:spChg chg="mod">
          <ac:chgData name="Роман Жигалов" userId="0d3bd4b38cf0220e" providerId="LiveId" clId="{55D8DC13-1525-4C6C-AC63-6F05A381ED3D}" dt="2022-10-15T07:35:52.037" v="587" actId="26606"/>
          <ac:spMkLst>
            <pc:docMk/>
            <pc:sldMk cId="1635940824" sldId="265"/>
            <ac:spMk id="3" creationId="{CED8A95C-2813-AD21-8EC2-79C95C085329}"/>
          </ac:spMkLst>
        </pc:spChg>
        <pc:spChg chg="add del">
          <ac:chgData name="Роман Жигалов" userId="0d3bd4b38cf0220e" providerId="LiveId" clId="{55D8DC13-1525-4C6C-AC63-6F05A381ED3D}" dt="2022-10-15T07:35:52.021" v="586" actId="26606"/>
          <ac:spMkLst>
            <pc:docMk/>
            <pc:sldMk cId="1635940824" sldId="265"/>
            <ac:spMk id="8" creationId="{777A147A-9ED8-46B4-8660-1B3C2AA880B5}"/>
          </ac:spMkLst>
        </pc:spChg>
        <pc:spChg chg="add del">
          <ac:chgData name="Роман Жигалов" userId="0d3bd4b38cf0220e" providerId="LiveId" clId="{55D8DC13-1525-4C6C-AC63-6F05A381ED3D}" dt="2022-10-15T07:35:52.021" v="586" actId="26606"/>
          <ac:spMkLst>
            <pc:docMk/>
            <pc:sldMk cId="1635940824" sldId="265"/>
            <ac:spMk id="10" creationId="{5D6C15A0-C087-4593-8414-2B4EC1CDC3DE}"/>
          </ac:spMkLst>
        </pc:spChg>
        <pc:spChg chg="add">
          <ac:chgData name="Роман Жигалов" userId="0d3bd4b38cf0220e" providerId="LiveId" clId="{55D8DC13-1525-4C6C-AC63-6F05A381ED3D}" dt="2022-10-15T07:35:52.037" v="587" actId="26606"/>
          <ac:spMkLst>
            <pc:docMk/>
            <pc:sldMk cId="1635940824" sldId="265"/>
            <ac:spMk id="14" creationId="{B6CDA21F-E7AF-4C75-8395-33F58D5B0E45}"/>
          </ac:spMkLst>
        </pc:spChg>
        <pc:spChg chg="add">
          <ac:chgData name="Роман Жигалов" userId="0d3bd4b38cf0220e" providerId="LiveId" clId="{55D8DC13-1525-4C6C-AC63-6F05A381ED3D}" dt="2022-10-15T07:35:52.037" v="587" actId="26606"/>
          <ac:spMkLst>
            <pc:docMk/>
            <pc:sldMk cId="1635940824" sldId="265"/>
            <ac:spMk id="15" creationId="{D5B0017B-2ECA-49AF-B397-DC140825DF8D}"/>
          </ac:spMkLst>
        </pc:spChg>
        <pc:grpChg chg="add">
          <ac:chgData name="Роман Жигалов" userId="0d3bd4b38cf0220e" providerId="LiveId" clId="{55D8DC13-1525-4C6C-AC63-6F05A381ED3D}" dt="2022-10-15T07:35:52.037" v="587" actId="26606"/>
          <ac:grpSpMkLst>
            <pc:docMk/>
            <pc:sldMk cId="1635940824" sldId="265"/>
            <ac:grpSpMk id="16" creationId="{AE1C45F0-260A-458C-96ED-C1F6D2151219}"/>
          </ac:grpSpMkLst>
        </pc:grpChg>
        <pc:cxnChg chg="add">
          <ac:chgData name="Роман Жигалов" userId="0d3bd4b38cf0220e" providerId="LiveId" clId="{55D8DC13-1525-4C6C-AC63-6F05A381ED3D}" dt="2022-10-15T07:35:52.037" v="587" actId="26606"/>
          <ac:cxnSpMkLst>
            <pc:docMk/>
            <pc:sldMk cId="1635940824" sldId="265"/>
            <ac:cxnSpMk id="17" creationId="{6CF1BAF6-AD41-4082-B212-8A1F9A2E8779}"/>
          </ac:cxnSpMkLst>
        </pc:cxnChg>
      </pc:sldChg>
      <pc:sldChg chg="addSp delSp modSp new mod setBg">
        <pc:chgData name="Роман Жигалов" userId="0d3bd4b38cf0220e" providerId="LiveId" clId="{55D8DC13-1525-4C6C-AC63-6F05A381ED3D}" dt="2022-10-15T08:04:46.781" v="676" actId="26606"/>
        <pc:sldMkLst>
          <pc:docMk/>
          <pc:sldMk cId="2101947429" sldId="266"/>
        </pc:sldMkLst>
        <pc:spChg chg="mod ord">
          <ac:chgData name="Роман Жигалов" userId="0d3bd4b38cf0220e" providerId="LiveId" clId="{55D8DC13-1525-4C6C-AC63-6F05A381ED3D}" dt="2022-10-15T08:04:46.781" v="676" actId="26606"/>
          <ac:spMkLst>
            <pc:docMk/>
            <pc:sldMk cId="2101947429" sldId="266"/>
            <ac:spMk id="2" creationId="{287019D4-C1CD-EF2A-CC48-CFADB5E6C47E}"/>
          </ac:spMkLst>
        </pc:spChg>
        <pc:spChg chg="del">
          <ac:chgData name="Роман Жигалов" userId="0d3bd4b38cf0220e" providerId="LiveId" clId="{55D8DC13-1525-4C6C-AC63-6F05A381ED3D}" dt="2022-10-15T08:04:41.609" v="669"/>
          <ac:spMkLst>
            <pc:docMk/>
            <pc:sldMk cId="2101947429" sldId="266"/>
            <ac:spMk id="3" creationId="{2A457E42-B9DB-5EF4-7D7B-BE75768FB294}"/>
          </ac:spMkLst>
        </pc:spChg>
        <pc:spChg chg="add del">
          <ac:chgData name="Роман Жигалов" userId="0d3bd4b38cf0220e" providerId="LiveId" clId="{55D8DC13-1525-4C6C-AC63-6F05A381ED3D}" dt="2022-10-15T08:04:45.500" v="671" actId="26606"/>
          <ac:spMkLst>
            <pc:docMk/>
            <pc:sldMk cId="2101947429" sldId="266"/>
            <ac:spMk id="5127" creationId="{665DBBEF-238B-476B-96AB-8AAC3224ECEA}"/>
          </ac:spMkLst>
        </pc:spChg>
        <pc:spChg chg="add del">
          <ac:chgData name="Роман Жигалов" userId="0d3bd4b38cf0220e" providerId="LiveId" clId="{55D8DC13-1525-4C6C-AC63-6F05A381ED3D}" dt="2022-10-15T08:04:45.500" v="671" actId="26606"/>
          <ac:spMkLst>
            <pc:docMk/>
            <pc:sldMk cId="2101947429" sldId="266"/>
            <ac:spMk id="5129" creationId="{3FCFB1DE-0B7E-48CC-BA90-B2AB0889F9D6}"/>
          </ac:spMkLst>
        </pc:spChg>
        <pc:spChg chg="add del">
          <ac:chgData name="Роман Жигалов" userId="0d3bd4b38cf0220e" providerId="LiveId" clId="{55D8DC13-1525-4C6C-AC63-6F05A381ED3D}" dt="2022-10-15T08:04:46.265" v="673" actId="26606"/>
          <ac:spMkLst>
            <pc:docMk/>
            <pc:sldMk cId="2101947429" sldId="266"/>
            <ac:spMk id="5132" creationId="{37C89E4B-3C9F-44B9-8B86-D9E3D112D8EC}"/>
          </ac:spMkLst>
        </pc:spChg>
        <pc:spChg chg="add del">
          <ac:chgData name="Роман Жигалов" userId="0d3bd4b38cf0220e" providerId="LiveId" clId="{55D8DC13-1525-4C6C-AC63-6F05A381ED3D}" dt="2022-10-15T08:04:46.765" v="675" actId="26606"/>
          <ac:spMkLst>
            <pc:docMk/>
            <pc:sldMk cId="2101947429" sldId="266"/>
            <ac:spMk id="5135" creationId="{665DBBEF-238B-476B-96AB-8AAC3224ECEA}"/>
          </ac:spMkLst>
        </pc:spChg>
        <pc:spChg chg="add del">
          <ac:chgData name="Роман Жигалов" userId="0d3bd4b38cf0220e" providerId="LiveId" clId="{55D8DC13-1525-4C6C-AC63-6F05A381ED3D}" dt="2022-10-15T08:04:46.765" v="675" actId="26606"/>
          <ac:spMkLst>
            <pc:docMk/>
            <pc:sldMk cId="2101947429" sldId="266"/>
            <ac:spMk id="5136" creationId="{3FCFB1DE-0B7E-48CC-BA90-B2AB0889F9D6}"/>
          </ac:spMkLst>
        </pc:spChg>
        <pc:spChg chg="add">
          <ac:chgData name="Роман Жигалов" userId="0d3bd4b38cf0220e" providerId="LiveId" clId="{55D8DC13-1525-4C6C-AC63-6F05A381ED3D}" dt="2022-10-15T08:04:46.781" v="676" actId="26606"/>
          <ac:spMkLst>
            <pc:docMk/>
            <pc:sldMk cId="2101947429" sldId="266"/>
            <ac:spMk id="5138" creationId="{37C89E4B-3C9F-44B9-8B86-D9E3D112D8EC}"/>
          </ac:spMkLst>
        </pc:spChg>
        <pc:picChg chg="add mod">
          <ac:chgData name="Роман Жигалов" userId="0d3bd4b38cf0220e" providerId="LiveId" clId="{55D8DC13-1525-4C6C-AC63-6F05A381ED3D}" dt="2022-10-15T08:04:46.781" v="676" actId="26606"/>
          <ac:picMkLst>
            <pc:docMk/>
            <pc:sldMk cId="2101947429" sldId="266"/>
            <ac:picMk id="5122" creationId="{D2B271BF-4320-3CB7-7515-5E7C8FE8F985}"/>
          </ac:picMkLst>
        </pc:picChg>
        <pc:cxnChg chg="add del">
          <ac:chgData name="Роман Жигалов" userId="0d3bd4b38cf0220e" providerId="LiveId" clId="{55D8DC13-1525-4C6C-AC63-6F05A381ED3D}" dt="2022-10-15T08:04:46.265" v="673" actId="26606"/>
          <ac:cxnSpMkLst>
            <pc:docMk/>
            <pc:sldMk cId="2101947429" sldId="266"/>
            <ac:cxnSpMk id="5131" creationId="{D891E407-403B-4764-86C9-33A56D3BCAA3}"/>
          </ac:cxnSpMkLst>
        </pc:cxnChg>
        <pc:cxnChg chg="add del">
          <ac:chgData name="Роман Жигалов" userId="0d3bd4b38cf0220e" providerId="LiveId" clId="{55D8DC13-1525-4C6C-AC63-6F05A381ED3D}" dt="2022-10-15T08:04:46.265" v="673" actId="26606"/>
          <ac:cxnSpMkLst>
            <pc:docMk/>
            <pc:sldMk cId="2101947429" sldId="266"/>
            <ac:cxnSpMk id="5133" creationId="{AA2EAA10-076F-46BD-8F0F-B9A2FB77A85C}"/>
          </ac:cxnSpMkLst>
        </pc:cxnChg>
        <pc:cxnChg chg="add">
          <ac:chgData name="Роман Жигалов" userId="0d3bd4b38cf0220e" providerId="LiveId" clId="{55D8DC13-1525-4C6C-AC63-6F05A381ED3D}" dt="2022-10-15T08:04:46.781" v="676" actId="26606"/>
          <ac:cxnSpMkLst>
            <pc:docMk/>
            <pc:sldMk cId="2101947429" sldId="266"/>
            <ac:cxnSpMk id="5139" creationId="{AA2EAA10-076F-46BD-8F0F-B9A2FB77A85C}"/>
          </ac:cxnSpMkLst>
        </pc:cxnChg>
        <pc:cxnChg chg="add">
          <ac:chgData name="Роман Жигалов" userId="0d3bd4b38cf0220e" providerId="LiveId" clId="{55D8DC13-1525-4C6C-AC63-6F05A381ED3D}" dt="2022-10-15T08:04:46.781" v="676" actId="26606"/>
          <ac:cxnSpMkLst>
            <pc:docMk/>
            <pc:sldMk cId="2101947429" sldId="266"/>
            <ac:cxnSpMk id="5140" creationId="{D891E407-403B-4764-86C9-33A56D3BCAA3}"/>
          </ac:cxnSpMkLst>
        </pc:cxnChg>
      </pc:sldChg>
      <pc:sldChg chg="addSp delSp modSp new mod setBg">
        <pc:chgData name="Роман Жигалов" userId="0d3bd4b38cf0220e" providerId="LiveId" clId="{55D8DC13-1525-4C6C-AC63-6F05A381ED3D}" dt="2022-10-15T08:06:02.021" v="732" actId="27614"/>
        <pc:sldMkLst>
          <pc:docMk/>
          <pc:sldMk cId="3006951848" sldId="267"/>
        </pc:sldMkLst>
        <pc:spChg chg="mod ord">
          <ac:chgData name="Роман Жигалов" userId="0d3bd4b38cf0220e" providerId="LiveId" clId="{55D8DC13-1525-4C6C-AC63-6F05A381ED3D}" dt="2022-10-15T08:05:59.897" v="731" actId="26606"/>
          <ac:spMkLst>
            <pc:docMk/>
            <pc:sldMk cId="3006951848" sldId="267"/>
            <ac:spMk id="2" creationId="{DB5B22F3-B600-616B-1A4D-46D51D670113}"/>
          </ac:spMkLst>
        </pc:spChg>
        <pc:spChg chg="del">
          <ac:chgData name="Роман Жигалов" userId="0d3bd4b38cf0220e" providerId="LiveId" clId="{55D8DC13-1525-4C6C-AC63-6F05A381ED3D}" dt="2022-10-15T08:05:55.349" v="730" actId="22"/>
          <ac:spMkLst>
            <pc:docMk/>
            <pc:sldMk cId="3006951848" sldId="267"/>
            <ac:spMk id="3" creationId="{C1098B58-4DF4-DCEE-3BF0-31D82417441B}"/>
          </ac:spMkLst>
        </pc:spChg>
        <pc:spChg chg="add">
          <ac:chgData name="Роман Жигалов" userId="0d3bd4b38cf0220e" providerId="LiveId" clId="{55D8DC13-1525-4C6C-AC63-6F05A381ED3D}" dt="2022-10-15T08:05:59.897" v="731" actId="26606"/>
          <ac:spMkLst>
            <pc:docMk/>
            <pc:sldMk cId="3006951848" sldId="267"/>
            <ac:spMk id="10" creationId="{37C89E4B-3C9F-44B9-8B86-D9E3D112D8EC}"/>
          </ac:spMkLst>
        </pc:spChg>
        <pc:picChg chg="add mod ord">
          <ac:chgData name="Роман Жигалов" userId="0d3bd4b38cf0220e" providerId="LiveId" clId="{55D8DC13-1525-4C6C-AC63-6F05A381ED3D}" dt="2022-10-15T08:06:02.021" v="732" actId="27614"/>
          <ac:picMkLst>
            <pc:docMk/>
            <pc:sldMk cId="3006951848" sldId="267"/>
            <ac:picMk id="5" creationId="{DBC0F4FB-E8FB-F319-4BE3-937143E31027}"/>
          </ac:picMkLst>
        </pc:picChg>
        <pc:cxnChg chg="add">
          <ac:chgData name="Роман Жигалов" userId="0d3bd4b38cf0220e" providerId="LiveId" clId="{55D8DC13-1525-4C6C-AC63-6F05A381ED3D}" dt="2022-10-15T08:05:59.897" v="731" actId="26606"/>
          <ac:cxnSpMkLst>
            <pc:docMk/>
            <pc:sldMk cId="3006951848" sldId="267"/>
            <ac:cxnSpMk id="12" creationId="{AA2EAA10-076F-46BD-8F0F-B9A2FB77A85C}"/>
          </ac:cxnSpMkLst>
        </pc:cxnChg>
        <pc:cxnChg chg="add">
          <ac:chgData name="Роман Жигалов" userId="0d3bd4b38cf0220e" providerId="LiveId" clId="{55D8DC13-1525-4C6C-AC63-6F05A381ED3D}" dt="2022-10-15T08:05:59.897" v="731" actId="26606"/>
          <ac:cxnSpMkLst>
            <pc:docMk/>
            <pc:sldMk cId="3006951848" sldId="267"/>
            <ac:cxnSpMk id="14" creationId="{D891E407-403B-4764-86C9-33A56D3BCAA3}"/>
          </ac:cxnSpMkLst>
        </pc:cxnChg>
      </pc:sldChg>
      <pc:sldChg chg="addSp delSp modSp new mod setBg">
        <pc:chgData name="Роман Жигалов" userId="0d3bd4b38cf0220e" providerId="LiveId" clId="{55D8DC13-1525-4C6C-AC63-6F05A381ED3D}" dt="2022-10-15T08:06:44.798" v="775" actId="26606"/>
        <pc:sldMkLst>
          <pc:docMk/>
          <pc:sldMk cId="117222689" sldId="268"/>
        </pc:sldMkLst>
        <pc:spChg chg="mod ord">
          <ac:chgData name="Роман Жигалов" userId="0d3bd4b38cf0220e" providerId="LiveId" clId="{55D8DC13-1525-4C6C-AC63-6F05A381ED3D}" dt="2022-10-15T08:06:44.798" v="775" actId="26606"/>
          <ac:spMkLst>
            <pc:docMk/>
            <pc:sldMk cId="117222689" sldId="268"/>
            <ac:spMk id="2" creationId="{6AF9AAB0-31F7-E663-2818-1F61DD33D434}"/>
          </ac:spMkLst>
        </pc:spChg>
        <pc:spChg chg="del">
          <ac:chgData name="Роман Жигалов" userId="0d3bd4b38cf0220e" providerId="LiveId" clId="{55D8DC13-1525-4C6C-AC63-6F05A381ED3D}" dt="2022-10-15T08:06:39.691" v="772"/>
          <ac:spMkLst>
            <pc:docMk/>
            <pc:sldMk cId="117222689" sldId="268"/>
            <ac:spMk id="3" creationId="{9B816BC2-36F1-F649-5E0B-35F5A0014B75}"/>
          </ac:spMkLst>
        </pc:spChg>
        <pc:spChg chg="add del">
          <ac:chgData name="Роман Жигалов" userId="0d3bd4b38cf0220e" providerId="LiveId" clId="{55D8DC13-1525-4C6C-AC63-6F05A381ED3D}" dt="2022-10-15T08:06:44.782" v="774" actId="26606"/>
          <ac:spMkLst>
            <pc:docMk/>
            <pc:sldMk cId="117222689" sldId="268"/>
            <ac:spMk id="6151" creationId="{37C89E4B-3C9F-44B9-8B86-D9E3D112D8EC}"/>
          </ac:spMkLst>
        </pc:spChg>
        <pc:spChg chg="add">
          <ac:chgData name="Роман Жигалов" userId="0d3bd4b38cf0220e" providerId="LiveId" clId="{55D8DC13-1525-4C6C-AC63-6F05A381ED3D}" dt="2022-10-15T08:06:44.798" v="775" actId="26606"/>
          <ac:spMkLst>
            <pc:docMk/>
            <pc:sldMk cId="117222689" sldId="268"/>
            <ac:spMk id="6157" creationId="{ECC07320-C2CA-4E29-8481-9D9E143C7788}"/>
          </ac:spMkLst>
        </pc:spChg>
        <pc:spChg chg="add">
          <ac:chgData name="Роман Жигалов" userId="0d3bd4b38cf0220e" providerId="LiveId" clId="{55D8DC13-1525-4C6C-AC63-6F05A381ED3D}" dt="2022-10-15T08:06:44.798" v="775" actId="26606"/>
          <ac:spMkLst>
            <pc:docMk/>
            <pc:sldMk cId="117222689" sldId="268"/>
            <ac:spMk id="6158" creationId="{726D3CBF-1D48-413A-86DA-BED534942C81}"/>
          </ac:spMkLst>
        </pc:spChg>
        <pc:picChg chg="add mod">
          <ac:chgData name="Роман Жигалов" userId="0d3bd4b38cf0220e" providerId="LiveId" clId="{55D8DC13-1525-4C6C-AC63-6F05A381ED3D}" dt="2022-10-15T08:06:44.798" v="775" actId="26606"/>
          <ac:picMkLst>
            <pc:docMk/>
            <pc:sldMk cId="117222689" sldId="268"/>
            <ac:picMk id="6146" creationId="{A8C911AE-81E4-86F1-5660-0247B78BBFBB}"/>
          </ac:picMkLst>
        </pc:picChg>
        <pc:cxnChg chg="add del">
          <ac:chgData name="Роман Жигалов" userId="0d3bd4b38cf0220e" providerId="LiveId" clId="{55D8DC13-1525-4C6C-AC63-6F05A381ED3D}" dt="2022-10-15T08:06:44.782" v="774" actId="26606"/>
          <ac:cxnSpMkLst>
            <pc:docMk/>
            <pc:sldMk cId="117222689" sldId="268"/>
            <ac:cxnSpMk id="6153" creationId="{AA2EAA10-076F-46BD-8F0F-B9A2FB77A85C}"/>
          </ac:cxnSpMkLst>
        </pc:cxnChg>
        <pc:cxnChg chg="add del">
          <ac:chgData name="Роман Жигалов" userId="0d3bd4b38cf0220e" providerId="LiveId" clId="{55D8DC13-1525-4C6C-AC63-6F05A381ED3D}" dt="2022-10-15T08:06:44.782" v="774" actId="26606"/>
          <ac:cxnSpMkLst>
            <pc:docMk/>
            <pc:sldMk cId="117222689" sldId="268"/>
            <ac:cxnSpMk id="6155" creationId="{D891E407-403B-4764-86C9-33A56D3BCAA3}"/>
          </ac:cxnSpMkLst>
        </pc:cxnChg>
        <pc:cxnChg chg="add">
          <ac:chgData name="Роман Жигалов" userId="0d3bd4b38cf0220e" providerId="LiveId" clId="{55D8DC13-1525-4C6C-AC63-6F05A381ED3D}" dt="2022-10-15T08:06:44.798" v="775" actId="26606"/>
          <ac:cxnSpMkLst>
            <pc:docMk/>
            <pc:sldMk cId="117222689" sldId="268"/>
            <ac:cxnSpMk id="6159" creationId="{F02A64E5-C20B-47CF-8CCC-D62830964E1D}"/>
          </ac:cxnSpMkLst>
        </pc:cxnChg>
      </pc:sldChg>
      <pc:sldChg chg="addSp modSp new mod setBg">
        <pc:chgData name="Роман Жигалов" userId="0d3bd4b38cf0220e" providerId="LiveId" clId="{55D8DC13-1525-4C6C-AC63-6F05A381ED3D}" dt="2022-10-15T08:09:29.808" v="807" actId="26606"/>
        <pc:sldMkLst>
          <pc:docMk/>
          <pc:sldMk cId="995221942" sldId="269"/>
        </pc:sldMkLst>
        <pc:spChg chg="mod">
          <ac:chgData name="Роман Жигалов" userId="0d3bd4b38cf0220e" providerId="LiveId" clId="{55D8DC13-1525-4C6C-AC63-6F05A381ED3D}" dt="2022-10-15T08:09:29.808" v="807" actId="26606"/>
          <ac:spMkLst>
            <pc:docMk/>
            <pc:sldMk cId="995221942" sldId="269"/>
            <ac:spMk id="2" creationId="{5E22A696-DF69-BF3B-B93F-70983CCF3EF7}"/>
          </ac:spMkLst>
        </pc:spChg>
        <pc:spChg chg="mod">
          <ac:chgData name="Роман Жигалов" userId="0d3bd4b38cf0220e" providerId="LiveId" clId="{55D8DC13-1525-4C6C-AC63-6F05A381ED3D}" dt="2022-10-15T08:09:29.808" v="807" actId="26606"/>
          <ac:spMkLst>
            <pc:docMk/>
            <pc:sldMk cId="995221942" sldId="269"/>
            <ac:spMk id="3" creationId="{3FEAE632-9A6F-8F8F-53FD-68DC26635F9D}"/>
          </ac:spMkLst>
        </pc:spChg>
        <pc:spChg chg="add">
          <ac:chgData name="Роман Жигалов" userId="0d3bd4b38cf0220e" providerId="LiveId" clId="{55D8DC13-1525-4C6C-AC63-6F05A381ED3D}" dt="2022-10-15T08:09:29.808" v="807" actId="26606"/>
          <ac:spMkLst>
            <pc:docMk/>
            <pc:sldMk cId="995221942" sldId="269"/>
            <ac:spMk id="8" creationId="{DBF61EA3-B236-439E-9C0B-340980D56BEE}"/>
          </ac:spMkLst>
        </pc:spChg>
        <pc:spChg chg="add">
          <ac:chgData name="Роман Жигалов" userId="0d3bd4b38cf0220e" providerId="LiveId" clId="{55D8DC13-1525-4C6C-AC63-6F05A381ED3D}" dt="2022-10-15T08:09:29.808" v="807" actId="26606"/>
          <ac:spMkLst>
            <pc:docMk/>
            <pc:sldMk cId="995221942" sldId="269"/>
            <ac:spMk id="14" creationId="{E659831F-0D9A-4C63-9EBB-8435B85A440F}"/>
          </ac:spMkLst>
        </pc:spChg>
        <pc:grpChg chg="add">
          <ac:chgData name="Роман Жигалов" userId="0d3bd4b38cf0220e" providerId="LiveId" clId="{55D8DC13-1525-4C6C-AC63-6F05A381ED3D}" dt="2022-10-15T08:09:29.808" v="807" actId="26606"/>
          <ac:grpSpMkLst>
            <pc:docMk/>
            <pc:sldMk cId="995221942" sldId="269"/>
            <ac:grpSpMk id="10" creationId="{28FAF094-D087-493F-8DF9-A486C2D6BBAA}"/>
          </ac:grpSpMkLst>
        </pc:grpChg>
      </pc:sldChg>
      <pc:sldChg chg="addSp delSp modSp new mod setBg">
        <pc:chgData name="Роман Жигалов" userId="0d3bd4b38cf0220e" providerId="LiveId" clId="{55D8DC13-1525-4C6C-AC63-6F05A381ED3D}" dt="2022-10-15T08:11:16.734" v="832" actId="26606"/>
        <pc:sldMkLst>
          <pc:docMk/>
          <pc:sldMk cId="373051152" sldId="270"/>
        </pc:sldMkLst>
        <pc:spChg chg="mo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2" creationId="{578AAE98-1882-E5D6-4688-6FD9D142553C}"/>
          </ac:spMkLst>
        </pc:spChg>
        <pc:spChg chg="del">
          <ac:chgData name="Роман Жигалов" userId="0d3bd4b38cf0220e" providerId="LiveId" clId="{55D8DC13-1525-4C6C-AC63-6F05A381ED3D}" dt="2022-10-15T08:10:38.844" v="830"/>
          <ac:spMkLst>
            <pc:docMk/>
            <pc:sldMk cId="373051152" sldId="270"/>
            <ac:spMk id="3" creationId="{90B2A55A-1440-1893-FE00-FCE92A182F57}"/>
          </ac:spMkLst>
        </pc:spChg>
        <pc:spChg chg="mo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4" creationId="{6693554A-B765-124F-D741-50C20FDD87E3}"/>
          </ac:spMkLst>
        </pc:spChg>
        <pc:spChg chg="ad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7175" creationId="{201CC55D-ED54-4C5C-95E6-10947BD1103B}"/>
          </ac:spMkLst>
        </pc:spChg>
        <pc:spChg chg="ad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7181" creationId="{3873B707-463F-40B0-8227-E8CC6C67EB25}"/>
          </ac:spMkLst>
        </pc:spChg>
        <pc:spChg chg="ad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7183" creationId="{C13237C8-E62C-4F0D-A318-BD6FB6C2D138}"/>
          </ac:spMkLst>
        </pc:spChg>
        <pc:spChg chg="add">
          <ac:chgData name="Роман Жигалов" userId="0d3bd4b38cf0220e" providerId="LiveId" clId="{55D8DC13-1525-4C6C-AC63-6F05A381ED3D}" dt="2022-10-15T08:11:16.734" v="832" actId="26606"/>
          <ac:spMkLst>
            <pc:docMk/>
            <pc:sldMk cId="373051152" sldId="270"/>
            <ac:spMk id="7185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8:11:16.734" v="832" actId="26606"/>
          <ac:grpSpMkLst>
            <pc:docMk/>
            <pc:sldMk cId="373051152" sldId="270"/>
            <ac:grpSpMk id="7177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8:11:16.734" v="832" actId="26606"/>
          <ac:picMkLst>
            <pc:docMk/>
            <pc:sldMk cId="373051152" sldId="270"/>
            <ac:picMk id="7170" creationId="{0EF4FB02-A9D4-E661-9D95-F29F1655EB0E}"/>
          </ac:picMkLst>
        </pc:picChg>
      </pc:sldChg>
      <pc:sldChg chg="addSp delSp modSp new mod setBg">
        <pc:chgData name="Роман Жигалов" userId="0d3bd4b38cf0220e" providerId="LiveId" clId="{55D8DC13-1525-4C6C-AC63-6F05A381ED3D}" dt="2022-10-15T08:12:09.804" v="840" actId="27614"/>
        <pc:sldMkLst>
          <pc:docMk/>
          <pc:sldMk cId="127625192" sldId="271"/>
        </pc:sldMkLst>
        <pc:spChg chg="mod">
          <ac:chgData name="Роман Жигалов" userId="0d3bd4b38cf0220e" providerId="LiveId" clId="{55D8DC13-1525-4C6C-AC63-6F05A381ED3D}" dt="2022-10-15T08:12:08.098" v="839" actId="26606"/>
          <ac:spMkLst>
            <pc:docMk/>
            <pc:sldMk cId="127625192" sldId="271"/>
            <ac:spMk id="2" creationId="{217D5930-25DE-5290-4B34-896552D3F4F3}"/>
          </ac:spMkLst>
        </pc:spChg>
        <pc:spChg chg="del">
          <ac:chgData name="Роман Жигалов" userId="0d3bd4b38cf0220e" providerId="LiveId" clId="{55D8DC13-1525-4C6C-AC63-6F05A381ED3D}" dt="2022-10-15T08:12:04.669" v="838"/>
          <ac:spMkLst>
            <pc:docMk/>
            <pc:sldMk cId="127625192" sldId="271"/>
            <ac:spMk id="3" creationId="{5B33D4B7-8C97-AE16-C6C7-B27A4D4C5356}"/>
          </ac:spMkLst>
        </pc:spChg>
        <pc:spChg chg="mod">
          <ac:chgData name="Роман Жигалов" userId="0d3bd4b38cf0220e" providerId="LiveId" clId="{55D8DC13-1525-4C6C-AC63-6F05A381ED3D}" dt="2022-10-15T08:12:08.098" v="839" actId="26606"/>
          <ac:spMkLst>
            <pc:docMk/>
            <pc:sldMk cId="127625192" sldId="271"/>
            <ac:spMk id="4" creationId="{B1693049-D2D2-9F6B-96E3-5BF259FD91CD}"/>
          </ac:spMkLst>
        </pc:spChg>
        <pc:spChg chg="add">
          <ac:chgData name="Роман Жигалов" userId="0d3bd4b38cf0220e" providerId="LiveId" clId="{55D8DC13-1525-4C6C-AC63-6F05A381ED3D}" dt="2022-10-15T08:12:08.098" v="839" actId="26606"/>
          <ac:spMkLst>
            <pc:docMk/>
            <pc:sldMk cId="127625192" sldId="271"/>
            <ac:spMk id="8199" creationId="{47942995-B07F-4636-9A06-C6A104B260A8}"/>
          </ac:spMkLst>
        </pc:spChg>
        <pc:spChg chg="add">
          <ac:chgData name="Роман Жигалов" userId="0d3bd4b38cf0220e" providerId="LiveId" clId="{55D8DC13-1525-4C6C-AC63-6F05A381ED3D}" dt="2022-10-15T08:12:08.098" v="839" actId="26606"/>
          <ac:spMkLst>
            <pc:docMk/>
            <pc:sldMk cId="127625192" sldId="271"/>
            <ac:spMk id="8206" creationId="{B81933D1-5615-42C7-9C0B-4EB7105CCE2D}"/>
          </ac:spMkLst>
        </pc:spChg>
        <pc:spChg chg="add">
          <ac:chgData name="Роман Жигалов" userId="0d3bd4b38cf0220e" providerId="LiveId" clId="{55D8DC13-1525-4C6C-AC63-6F05A381ED3D}" dt="2022-10-15T08:12:08.098" v="839" actId="26606"/>
          <ac:spMkLst>
            <pc:docMk/>
            <pc:sldMk cId="127625192" sldId="271"/>
            <ac:spMk id="8208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8:12:08.098" v="839" actId="26606"/>
          <ac:grpSpMkLst>
            <pc:docMk/>
            <pc:sldMk cId="127625192" sldId="271"/>
            <ac:grpSpMk id="8201" creationId="{032D8612-31EB-44CF-A1D0-14FD4C705424}"/>
          </ac:grpSpMkLst>
        </pc:grpChg>
        <pc:picChg chg="add mod">
          <ac:chgData name="Роман Жигалов" userId="0d3bd4b38cf0220e" providerId="LiveId" clId="{55D8DC13-1525-4C6C-AC63-6F05A381ED3D}" dt="2022-10-15T08:12:09.804" v="840" actId="27614"/>
          <ac:picMkLst>
            <pc:docMk/>
            <pc:sldMk cId="127625192" sldId="271"/>
            <ac:picMk id="8194" creationId="{D15D41EA-781A-2205-415C-FE53E19063C3}"/>
          </ac:picMkLst>
        </pc:picChg>
      </pc:sldChg>
      <pc:sldChg chg="addSp delSp modSp new mod setBg">
        <pc:chgData name="Роман Жигалов" userId="0d3bd4b38cf0220e" providerId="LiveId" clId="{55D8DC13-1525-4C6C-AC63-6F05A381ED3D}" dt="2022-10-15T08:13:06.360" v="857" actId="27614"/>
        <pc:sldMkLst>
          <pc:docMk/>
          <pc:sldMk cId="1744967536" sldId="272"/>
        </pc:sldMkLst>
        <pc:spChg chg="mo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2" creationId="{0F066F3C-CC15-70FC-04B7-36B83D69A48E}"/>
          </ac:spMkLst>
        </pc:spChg>
        <pc:spChg chg="del">
          <ac:chgData name="Роман Жигалов" userId="0d3bd4b38cf0220e" providerId="LiveId" clId="{55D8DC13-1525-4C6C-AC63-6F05A381ED3D}" dt="2022-10-15T08:12:47.439" v="855"/>
          <ac:spMkLst>
            <pc:docMk/>
            <pc:sldMk cId="1744967536" sldId="272"/>
            <ac:spMk id="3" creationId="{BE4723C2-0370-4CAC-1E2D-A9C657BA6818}"/>
          </ac:spMkLst>
        </pc:spChg>
        <pc:spChg chg="mo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4" creationId="{F319C927-3DF8-B7CC-34C3-0F21DD72A3B3}"/>
          </ac:spMkLst>
        </pc:spChg>
        <pc:spChg chg="ad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9223" creationId="{201CC55D-ED54-4C5C-95E6-10947BD1103B}"/>
          </ac:spMkLst>
        </pc:spChg>
        <pc:spChg chg="ad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9229" creationId="{3873B707-463F-40B0-8227-E8CC6C67EB25}"/>
          </ac:spMkLst>
        </pc:spChg>
        <pc:spChg chg="ad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9231" creationId="{C13237C8-E62C-4F0D-A318-BD6FB6C2D138}"/>
          </ac:spMkLst>
        </pc:spChg>
        <pc:spChg chg="add">
          <ac:chgData name="Роман Жигалов" userId="0d3bd4b38cf0220e" providerId="LiveId" clId="{55D8DC13-1525-4C6C-AC63-6F05A381ED3D}" dt="2022-10-15T08:13:02.903" v="856" actId="26606"/>
          <ac:spMkLst>
            <pc:docMk/>
            <pc:sldMk cId="1744967536" sldId="272"/>
            <ac:spMk id="9233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8:13:02.903" v="856" actId="26606"/>
          <ac:grpSpMkLst>
            <pc:docMk/>
            <pc:sldMk cId="1744967536" sldId="272"/>
            <ac:grpSpMk id="9225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8:13:06.360" v="857" actId="27614"/>
          <ac:picMkLst>
            <pc:docMk/>
            <pc:sldMk cId="1744967536" sldId="272"/>
            <ac:picMk id="9218" creationId="{AC7653F2-A7C3-2372-A070-72C6AA1427A6}"/>
          </ac:picMkLst>
        </pc:picChg>
      </pc:sldChg>
      <pc:sldChg chg="addSp delSp modSp new mod setBg">
        <pc:chgData name="Роман Жигалов" userId="0d3bd4b38cf0220e" providerId="LiveId" clId="{55D8DC13-1525-4C6C-AC63-6F05A381ED3D}" dt="2022-10-15T08:14:22.290" v="867" actId="27614"/>
        <pc:sldMkLst>
          <pc:docMk/>
          <pc:sldMk cId="2005721752" sldId="273"/>
        </pc:sldMkLst>
        <pc:spChg chg="mo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2" creationId="{26C45441-D992-F363-6E84-533DC21C8BDC}"/>
          </ac:spMkLst>
        </pc:spChg>
        <pc:spChg chg="del">
          <ac:chgData name="Роман Жигалов" userId="0d3bd4b38cf0220e" providerId="LiveId" clId="{55D8DC13-1525-4C6C-AC63-6F05A381ED3D}" dt="2022-10-15T08:14:06.441" v="862"/>
          <ac:spMkLst>
            <pc:docMk/>
            <pc:sldMk cId="2005721752" sldId="273"/>
            <ac:spMk id="3" creationId="{379CD934-E4D3-E04B-BAE0-38C71E5FC78A}"/>
          </ac:spMkLst>
        </pc:spChg>
        <pc:spChg chg="mo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4" creationId="{28973648-0DB1-316E-C2F5-9BEE871C5CCF}"/>
          </ac:spMkLst>
        </pc:spChg>
        <pc:spChg chg="add del mod">
          <ac:chgData name="Роман Жигалов" userId="0d3bd4b38cf0220e" providerId="LiveId" clId="{55D8DC13-1525-4C6C-AC63-6F05A381ED3D}" dt="2022-10-15T08:14:14.868" v="864"/>
          <ac:spMkLst>
            <pc:docMk/>
            <pc:sldMk cId="2005721752" sldId="273"/>
            <ac:spMk id="5" creationId="{14A1820F-4D8B-F3FB-0823-E2E5AFE46C18}"/>
          </ac:spMkLst>
        </pc:spChg>
        <pc:spChg chg="add del mod">
          <ac:chgData name="Роман Жигалов" userId="0d3bd4b38cf0220e" providerId="LiveId" clId="{55D8DC13-1525-4C6C-AC63-6F05A381ED3D}" dt="2022-10-15T08:14:16.605" v="865"/>
          <ac:spMkLst>
            <pc:docMk/>
            <pc:sldMk cId="2005721752" sldId="273"/>
            <ac:spMk id="6" creationId="{732573E0-ECD1-B888-B60E-4739266F6AE3}"/>
          </ac:spMkLst>
        </pc:spChg>
        <pc:spChg chg="ad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12" creationId="{201CC55D-ED54-4C5C-95E6-10947BD1103B}"/>
          </ac:spMkLst>
        </pc:spChg>
        <pc:spChg chg="ad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18" creationId="{3873B707-463F-40B0-8227-E8CC6C67EB25}"/>
          </ac:spMkLst>
        </pc:spChg>
        <pc:spChg chg="ad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20" creationId="{C13237C8-E62C-4F0D-A318-BD6FB6C2D138}"/>
          </ac:spMkLst>
        </pc:spChg>
        <pc:spChg chg="add">
          <ac:chgData name="Роман Жигалов" userId="0d3bd4b38cf0220e" providerId="LiveId" clId="{55D8DC13-1525-4C6C-AC63-6F05A381ED3D}" dt="2022-10-15T08:14:20.116" v="866" actId="26606"/>
          <ac:spMkLst>
            <pc:docMk/>
            <pc:sldMk cId="2005721752" sldId="273"/>
            <ac:spMk id="22" creationId="{19C9EAEA-39D0-4B0E-A0EB-51E7B26740B1}"/>
          </ac:spMkLst>
        </pc:spChg>
        <pc:grpChg chg="add">
          <ac:chgData name="Роман Жигалов" userId="0d3bd4b38cf0220e" providerId="LiveId" clId="{55D8DC13-1525-4C6C-AC63-6F05A381ED3D}" dt="2022-10-15T08:14:20.116" v="866" actId="26606"/>
          <ac:grpSpMkLst>
            <pc:docMk/>
            <pc:sldMk cId="2005721752" sldId="273"/>
            <ac:grpSpMk id="14" creationId="{1DE889C7-FAD6-4397-98E2-05D503484459}"/>
          </ac:grpSpMkLst>
        </pc:grpChg>
        <pc:picChg chg="add mod">
          <ac:chgData name="Роман Жигалов" userId="0d3bd4b38cf0220e" providerId="LiveId" clId="{55D8DC13-1525-4C6C-AC63-6F05A381ED3D}" dt="2022-10-15T08:14:22.290" v="867" actId="27614"/>
          <ac:picMkLst>
            <pc:docMk/>
            <pc:sldMk cId="2005721752" sldId="273"/>
            <ac:picMk id="7" creationId="{E046A8A3-E11B-350D-E1FF-49A3F79BD90E}"/>
          </ac:picMkLst>
        </pc:picChg>
      </pc:sldChg>
      <pc:sldChg chg="add">
        <pc:chgData name="Роман Жигалов" userId="0d3bd4b38cf0220e" providerId="LiveId" clId="{55D8DC13-1525-4C6C-AC63-6F05A381ED3D}" dt="2022-10-15T08:15:10.428" v="868"/>
        <pc:sldMkLst>
          <pc:docMk/>
          <pc:sldMk cId="659567580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AAD19-55F2-4EA7-A89E-10FFB4048C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57B13-FA7A-4910-9FB9-6889A711AC96}">
      <dgm:prSet/>
      <dgm:spPr/>
      <dgm:t>
        <a:bodyPr/>
        <a:lstStyle/>
        <a:p>
          <a:r>
            <a:rPr lang="ru-RU"/>
            <a:t>Первоначальное образование он получил в Полоцке и Вильно</a:t>
          </a:r>
          <a:endParaRPr lang="en-US"/>
        </a:p>
      </dgm:t>
    </dgm:pt>
    <dgm:pt modelId="{B47A6A6B-12D3-4C5D-AFFD-306C3344A166}" type="parTrans" cxnId="{FF6946A3-6189-4DE9-B216-CCFB80B90975}">
      <dgm:prSet/>
      <dgm:spPr/>
      <dgm:t>
        <a:bodyPr/>
        <a:lstStyle/>
        <a:p>
          <a:endParaRPr lang="en-US"/>
        </a:p>
      </dgm:t>
    </dgm:pt>
    <dgm:pt modelId="{AF4C2191-EB65-4C9C-8710-8054B964AF52}" type="sibTrans" cxnId="{FF6946A3-6189-4DE9-B216-CCFB80B90975}">
      <dgm:prSet/>
      <dgm:spPr/>
      <dgm:t>
        <a:bodyPr/>
        <a:lstStyle/>
        <a:p>
          <a:endParaRPr lang="en-US"/>
        </a:p>
      </dgm:t>
    </dgm:pt>
    <dgm:pt modelId="{3F18E533-6DEE-46C2-AF73-89B4FC5405B3}">
      <dgm:prSet/>
      <dgm:spPr/>
      <dgm:t>
        <a:bodyPr/>
        <a:lstStyle/>
        <a:p>
          <a:r>
            <a:rPr lang="ru-RU"/>
            <a:t>Учился в католическом монастыре, где выучил латинский язык</a:t>
          </a:r>
          <a:endParaRPr lang="en-US"/>
        </a:p>
      </dgm:t>
    </dgm:pt>
    <dgm:pt modelId="{930ABDEB-9552-4733-9C4B-43315DAB98A4}" type="parTrans" cxnId="{42F080E9-8497-4710-8AEE-8C799E635538}">
      <dgm:prSet/>
      <dgm:spPr/>
      <dgm:t>
        <a:bodyPr/>
        <a:lstStyle/>
        <a:p>
          <a:endParaRPr lang="en-US"/>
        </a:p>
      </dgm:t>
    </dgm:pt>
    <dgm:pt modelId="{F3992A1E-3A2B-452C-B56A-CBE237031DC9}" type="sibTrans" cxnId="{42F080E9-8497-4710-8AEE-8C799E635538}">
      <dgm:prSet/>
      <dgm:spPr/>
      <dgm:t>
        <a:bodyPr/>
        <a:lstStyle/>
        <a:p>
          <a:endParaRPr lang="en-US"/>
        </a:p>
      </dgm:t>
    </dgm:pt>
    <dgm:pt modelId="{1B8EA933-A604-4973-9F1C-29FAF789472D}">
      <dgm:prSet/>
      <dgm:spPr/>
      <dgm:t>
        <a:bodyPr/>
        <a:lstStyle/>
        <a:p>
          <a:r>
            <a:rPr lang="ru-RU"/>
            <a:t>В 16 лет Франциск Скорина окончит факультет вольных искусств (философский факультет) в Краковском университете</a:t>
          </a:r>
          <a:endParaRPr lang="en-US"/>
        </a:p>
      </dgm:t>
    </dgm:pt>
    <dgm:pt modelId="{0104AED5-0299-4852-90D2-D5907081DE74}" type="parTrans" cxnId="{B9A9930F-8E1E-4D5A-BF41-0BC775494D98}">
      <dgm:prSet/>
      <dgm:spPr/>
      <dgm:t>
        <a:bodyPr/>
        <a:lstStyle/>
        <a:p>
          <a:endParaRPr lang="en-US"/>
        </a:p>
      </dgm:t>
    </dgm:pt>
    <dgm:pt modelId="{1B4493CC-B4B8-4E9D-8DC9-2094366D9FF9}" type="sibTrans" cxnId="{B9A9930F-8E1E-4D5A-BF41-0BC775494D98}">
      <dgm:prSet/>
      <dgm:spPr/>
      <dgm:t>
        <a:bodyPr/>
        <a:lstStyle/>
        <a:p>
          <a:endParaRPr lang="en-US"/>
        </a:p>
      </dgm:t>
    </dgm:pt>
    <dgm:pt modelId="{A9795715-FE1B-4E3C-B481-0A03FDF91BF5}">
      <dgm:prSet/>
      <dgm:spPr/>
      <dgm:t>
        <a:bodyPr/>
        <a:lstStyle/>
        <a:p>
          <a:r>
            <a:rPr lang="ru-RU"/>
            <a:t>После этого ещё пять лет Скорина учился в Кракове на факультете медицины, а степень доктора медицины защитил 9 ноября 1512 года, успешно сдав экзамены в Падуанском университете в Италии</a:t>
          </a:r>
          <a:endParaRPr lang="en-US"/>
        </a:p>
      </dgm:t>
    </dgm:pt>
    <dgm:pt modelId="{AD102C6F-E530-433B-8756-D5B2B103A7FB}" type="parTrans" cxnId="{295CB827-2B95-44F6-9181-07CF29EB758C}">
      <dgm:prSet/>
      <dgm:spPr/>
      <dgm:t>
        <a:bodyPr/>
        <a:lstStyle/>
        <a:p>
          <a:endParaRPr lang="en-US"/>
        </a:p>
      </dgm:t>
    </dgm:pt>
    <dgm:pt modelId="{3DBD0766-0DD4-40B0-A4D8-1A6BCA672A88}" type="sibTrans" cxnId="{295CB827-2B95-44F6-9181-07CF29EB758C}">
      <dgm:prSet/>
      <dgm:spPr/>
      <dgm:t>
        <a:bodyPr/>
        <a:lstStyle/>
        <a:p>
          <a:endParaRPr lang="en-US"/>
        </a:p>
      </dgm:t>
    </dgm:pt>
    <dgm:pt modelId="{C0E4A428-6946-4CE5-8074-EAFD3BDD91CE}">
      <dgm:prSet/>
      <dgm:spPr/>
      <dgm:t>
        <a:bodyPr/>
        <a:lstStyle/>
        <a:p>
          <a:r>
            <a:rPr lang="ru-RU"/>
            <a:t>Скорина также получит степень доктора "семи свободных наук", куда входили грамматика, риторика, диалектика, арифметика, геометрия, астрономия и музыка</a:t>
          </a:r>
          <a:endParaRPr lang="en-US"/>
        </a:p>
      </dgm:t>
    </dgm:pt>
    <dgm:pt modelId="{A3E9912C-1237-4E17-8651-86AA30638377}" type="parTrans" cxnId="{296ECB4B-FDA0-4BBF-9FED-19C06E72F3E3}">
      <dgm:prSet/>
      <dgm:spPr/>
      <dgm:t>
        <a:bodyPr/>
        <a:lstStyle/>
        <a:p>
          <a:endParaRPr lang="en-US"/>
        </a:p>
      </dgm:t>
    </dgm:pt>
    <dgm:pt modelId="{92503A7A-68D9-412C-B1F8-1771822047A5}" type="sibTrans" cxnId="{296ECB4B-FDA0-4BBF-9FED-19C06E72F3E3}">
      <dgm:prSet/>
      <dgm:spPr/>
      <dgm:t>
        <a:bodyPr/>
        <a:lstStyle/>
        <a:p>
          <a:endParaRPr lang="en-US"/>
        </a:p>
      </dgm:t>
    </dgm:pt>
    <dgm:pt modelId="{F13E18E1-FA16-44D0-BE9E-FE7F236D6D3D}" type="pres">
      <dgm:prSet presAssocID="{F25AAD19-55F2-4EA7-A89E-10FFB4048C92}" presName="root" presStyleCnt="0">
        <dgm:presLayoutVars>
          <dgm:dir/>
          <dgm:resizeHandles val="exact"/>
        </dgm:presLayoutVars>
      </dgm:prSet>
      <dgm:spPr/>
    </dgm:pt>
    <dgm:pt modelId="{E4E43F45-4C25-47AD-A20B-204F6EE9A30A}" type="pres">
      <dgm:prSet presAssocID="{EC657B13-FA7A-4910-9FB9-6889A711AC96}" presName="compNode" presStyleCnt="0"/>
      <dgm:spPr/>
    </dgm:pt>
    <dgm:pt modelId="{26AED9F0-4F2D-4763-B23B-ABDD215CF659}" type="pres">
      <dgm:prSet presAssocID="{EC657B13-FA7A-4910-9FB9-6889A711AC96}" presName="bgRect" presStyleLbl="bgShp" presStyleIdx="0" presStyleCnt="5"/>
      <dgm:spPr/>
    </dgm:pt>
    <dgm:pt modelId="{5AE9D7BF-F2B9-466D-A484-3ECB589A0BCF}" type="pres">
      <dgm:prSet presAssocID="{EC657B13-FA7A-4910-9FB9-6889A711AC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8F19E8F1-B88B-4618-83B3-1724A9D5BEA7}" type="pres">
      <dgm:prSet presAssocID="{EC657B13-FA7A-4910-9FB9-6889A711AC96}" presName="spaceRect" presStyleCnt="0"/>
      <dgm:spPr/>
    </dgm:pt>
    <dgm:pt modelId="{0013FD52-8EF4-4859-A7B3-DFA626F14F53}" type="pres">
      <dgm:prSet presAssocID="{EC657B13-FA7A-4910-9FB9-6889A711AC96}" presName="parTx" presStyleLbl="revTx" presStyleIdx="0" presStyleCnt="5">
        <dgm:presLayoutVars>
          <dgm:chMax val="0"/>
          <dgm:chPref val="0"/>
        </dgm:presLayoutVars>
      </dgm:prSet>
      <dgm:spPr/>
    </dgm:pt>
    <dgm:pt modelId="{DD0EED31-A83A-45C8-B2D2-A6BC3703F26E}" type="pres">
      <dgm:prSet presAssocID="{AF4C2191-EB65-4C9C-8710-8054B964AF52}" presName="sibTrans" presStyleCnt="0"/>
      <dgm:spPr/>
    </dgm:pt>
    <dgm:pt modelId="{E31C347A-F862-49EC-932E-EA139811A1D8}" type="pres">
      <dgm:prSet presAssocID="{3F18E533-6DEE-46C2-AF73-89B4FC5405B3}" presName="compNode" presStyleCnt="0"/>
      <dgm:spPr/>
    </dgm:pt>
    <dgm:pt modelId="{677ECC4A-FEF1-47CD-9C80-F5910FD8AF21}" type="pres">
      <dgm:prSet presAssocID="{3F18E533-6DEE-46C2-AF73-89B4FC5405B3}" presName="bgRect" presStyleLbl="bgShp" presStyleIdx="1" presStyleCnt="5"/>
      <dgm:spPr/>
    </dgm:pt>
    <dgm:pt modelId="{974853AC-FC0A-4FB9-A3FE-D61F062FFC4B}" type="pres">
      <dgm:prSet presAssocID="{3F18E533-6DEE-46C2-AF73-89B4FC5405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Язык"/>
        </a:ext>
      </dgm:extLst>
    </dgm:pt>
    <dgm:pt modelId="{D23FE2E9-F9FD-4AA6-BD9A-CAC31CE98742}" type="pres">
      <dgm:prSet presAssocID="{3F18E533-6DEE-46C2-AF73-89B4FC5405B3}" presName="spaceRect" presStyleCnt="0"/>
      <dgm:spPr/>
    </dgm:pt>
    <dgm:pt modelId="{DC3C58F8-ED58-4118-95E0-2F5C39BC5742}" type="pres">
      <dgm:prSet presAssocID="{3F18E533-6DEE-46C2-AF73-89B4FC5405B3}" presName="parTx" presStyleLbl="revTx" presStyleIdx="1" presStyleCnt="5">
        <dgm:presLayoutVars>
          <dgm:chMax val="0"/>
          <dgm:chPref val="0"/>
        </dgm:presLayoutVars>
      </dgm:prSet>
      <dgm:spPr/>
    </dgm:pt>
    <dgm:pt modelId="{8090882D-3AFA-46D9-B799-2F377D00AE8B}" type="pres">
      <dgm:prSet presAssocID="{F3992A1E-3A2B-452C-B56A-CBE237031DC9}" presName="sibTrans" presStyleCnt="0"/>
      <dgm:spPr/>
    </dgm:pt>
    <dgm:pt modelId="{C9F95BCE-8B51-481E-9F1F-3A68654D284E}" type="pres">
      <dgm:prSet presAssocID="{1B8EA933-A604-4973-9F1C-29FAF789472D}" presName="compNode" presStyleCnt="0"/>
      <dgm:spPr/>
    </dgm:pt>
    <dgm:pt modelId="{17106C3A-B6EC-481C-906A-D3F7AD9F40B2}" type="pres">
      <dgm:prSet presAssocID="{1B8EA933-A604-4973-9F1C-29FAF789472D}" presName="bgRect" presStyleLbl="bgShp" presStyleIdx="2" presStyleCnt="5"/>
      <dgm:spPr/>
    </dgm:pt>
    <dgm:pt modelId="{E3FF78F3-DCCD-46D9-86F8-2C6700E323B6}" type="pres">
      <dgm:prSet presAssocID="{1B8EA933-A604-4973-9F1C-29FAF78947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B1BD567E-5D1A-41AC-B46F-64C6C239414B}" type="pres">
      <dgm:prSet presAssocID="{1B8EA933-A604-4973-9F1C-29FAF789472D}" presName="spaceRect" presStyleCnt="0"/>
      <dgm:spPr/>
    </dgm:pt>
    <dgm:pt modelId="{4034D2FD-0C6E-49E7-8C8B-D4105E07C13F}" type="pres">
      <dgm:prSet presAssocID="{1B8EA933-A604-4973-9F1C-29FAF789472D}" presName="parTx" presStyleLbl="revTx" presStyleIdx="2" presStyleCnt="5">
        <dgm:presLayoutVars>
          <dgm:chMax val="0"/>
          <dgm:chPref val="0"/>
        </dgm:presLayoutVars>
      </dgm:prSet>
      <dgm:spPr/>
    </dgm:pt>
    <dgm:pt modelId="{7320CAB8-8451-4D31-8435-41F5162E46A5}" type="pres">
      <dgm:prSet presAssocID="{1B4493CC-B4B8-4E9D-8DC9-2094366D9FF9}" presName="sibTrans" presStyleCnt="0"/>
      <dgm:spPr/>
    </dgm:pt>
    <dgm:pt modelId="{F834F451-4C75-4C4E-A693-96974C74B176}" type="pres">
      <dgm:prSet presAssocID="{A9795715-FE1B-4E3C-B481-0A03FDF91BF5}" presName="compNode" presStyleCnt="0"/>
      <dgm:spPr/>
    </dgm:pt>
    <dgm:pt modelId="{29B6D720-1345-4A76-AFFE-D1524EE86DAF}" type="pres">
      <dgm:prSet presAssocID="{A9795715-FE1B-4E3C-B481-0A03FDF91BF5}" presName="bgRect" presStyleLbl="bgShp" presStyleIdx="3" presStyleCnt="5"/>
      <dgm:spPr/>
    </dgm:pt>
    <dgm:pt modelId="{621C9F46-116F-4AE8-8FE5-E15AC30B45A0}" type="pres">
      <dgm:prSet presAssocID="{A9795715-FE1B-4E3C-B481-0A03FDF91B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тетоскоп"/>
        </a:ext>
      </dgm:extLst>
    </dgm:pt>
    <dgm:pt modelId="{7837CBDC-2168-4236-94BA-48B6B2EA315A}" type="pres">
      <dgm:prSet presAssocID="{A9795715-FE1B-4E3C-B481-0A03FDF91BF5}" presName="spaceRect" presStyleCnt="0"/>
      <dgm:spPr/>
    </dgm:pt>
    <dgm:pt modelId="{99C5B7BD-C9F5-4649-8419-07185CBEB06C}" type="pres">
      <dgm:prSet presAssocID="{A9795715-FE1B-4E3C-B481-0A03FDF91BF5}" presName="parTx" presStyleLbl="revTx" presStyleIdx="3" presStyleCnt="5">
        <dgm:presLayoutVars>
          <dgm:chMax val="0"/>
          <dgm:chPref val="0"/>
        </dgm:presLayoutVars>
      </dgm:prSet>
      <dgm:spPr/>
    </dgm:pt>
    <dgm:pt modelId="{DDD1ADCF-E92E-4ED3-99D4-60D65D870F13}" type="pres">
      <dgm:prSet presAssocID="{3DBD0766-0DD4-40B0-A4D8-1A6BCA672A88}" presName="sibTrans" presStyleCnt="0"/>
      <dgm:spPr/>
    </dgm:pt>
    <dgm:pt modelId="{897D63E9-953F-47B6-884A-D58A8988AFDA}" type="pres">
      <dgm:prSet presAssocID="{C0E4A428-6946-4CE5-8074-EAFD3BDD91CE}" presName="compNode" presStyleCnt="0"/>
      <dgm:spPr/>
    </dgm:pt>
    <dgm:pt modelId="{D08445E3-1AB1-4410-B9F4-487C4AEC8C2C}" type="pres">
      <dgm:prSet presAssocID="{C0E4A428-6946-4CE5-8074-EAFD3BDD91CE}" presName="bgRect" presStyleLbl="bgShp" presStyleIdx="4" presStyleCnt="5"/>
      <dgm:spPr/>
    </dgm:pt>
    <dgm:pt modelId="{75D94BE3-4E15-4B6D-984D-9DC7D0DE591E}" type="pres">
      <dgm:prSet presAssocID="{C0E4A428-6946-4CE5-8074-EAFD3BDD91C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C5CBEB26-BCC9-40EE-9577-8385DF1996D0}" type="pres">
      <dgm:prSet presAssocID="{C0E4A428-6946-4CE5-8074-EAFD3BDD91CE}" presName="spaceRect" presStyleCnt="0"/>
      <dgm:spPr/>
    </dgm:pt>
    <dgm:pt modelId="{749F69D1-3F34-4E09-8599-F2A12C898E04}" type="pres">
      <dgm:prSet presAssocID="{C0E4A428-6946-4CE5-8074-EAFD3BDD91C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1DCB01-083A-4A85-9F06-067A927CDB74}" type="presOf" srcId="{A9795715-FE1B-4E3C-B481-0A03FDF91BF5}" destId="{99C5B7BD-C9F5-4649-8419-07185CBEB06C}" srcOrd="0" destOrd="0" presId="urn:microsoft.com/office/officeart/2018/2/layout/IconVerticalSolidList"/>
    <dgm:cxn modelId="{47328705-8CFD-4F06-B590-97945833C55B}" type="presOf" srcId="{EC657B13-FA7A-4910-9FB9-6889A711AC96}" destId="{0013FD52-8EF4-4859-A7B3-DFA626F14F53}" srcOrd="0" destOrd="0" presId="urn:microsoft.com/office/officeart/2018/2/layout/IconVerticalSolidList"/>
    <dgm:cxn modelId="{B9A9930F-8E1E-4D5A-BF41-0BC775494D98}" srcId="{F25AAD19-55F2-4EA7-A89E-10FFB4048C92}" destId="{1B8EA933-A604-4973-9F1C-29FAF789472D}" srcOrd="2" destOrd="0" parTransId="{0104AED5-0299-4852-90D2-D5907081DE74}" sibTransId="{1B4493CC-B4B8-4E9D-8DC9-2094366D9FF9}"/>
    <dgm:cxn modelId="{0B9C6A16-09CB-4BB6-83CA-37BBA3EE6FC9}" type="presOf" srcId="{1B8EA933-A604-4973-9F1C-29FAF789472D}" destId="{4034D2FD-0C6E-49E7-8C8B-D4105E07C13F}" srcOrd="0" destOrd="0" presId="urn:microsoft.com/office/officeart/2018/2/layout/IconVerticalSolidList"/>
    <dgm:cxn modelId="{295CB827-2B95-44F6-9181-07CF29EB758C}" srcId="{F25AAD19-55F2-4EA7-A89E-10FFB4048C92}" destId="{A9795715-FE1B-4E3C-B481-0A03FDF91BF5}" srcOrd="3" destOrd="0" parTransId="{AD102C6F-E530-433B-8756-D5B2B103A7FB}" sibTransId="{3DBD0766-0DD4-40B0-A4D8-1A6BCA672A88}"/>
    <dgm:cxn modelId="{A8C91F61-8349-44D1-B036-9788520BC722}" type="presOf" srcId="{C0E4A428-6946-4CE5-8074-EAFD3BDD91CE}" destId="{749F69D1-3F34-4E09-8599-F2A12C898E04}" srcOrd="0" destOrd="0" presId="urn:microsoft.com/office/officeart/2018/2/layout/IconVerticalSolidList"/>
    <dgm:cxn modelId="{296ECB4B-FDA0-4BBF-9FED-19C06E72F3E3}" srcId="{F25AAD19-55F2-4EA7-A89E-10FFB4048C92}" destId="{C0E4A428-6946-4CE5-8074-EAFD3BDD91CE}" srcOrd="4" destOrd="0" parTransId="{A3E9912C-1237-4E17-8651-86AA30638377}" sibTransId="{92503A7A-68D9-412C-B1F8-1771822047A5}"/>
    <dgm:cxn modelId="{0568C559-03C7-41D7-895F-7D6B8BDC7DEC}" type="presOf" srcId="{F25AAD19-55F2-4EA7-A89E-10FFB4048C92}" destId="{F13E18E1-FA16-44D0-BE9E-FE7F236D6D3D}" srcOrd="0" destOrd="0" presId="urn:microsoft.com/office/officeart/2018/2/layout/IconVerticalSolidList"/>
    <dgm:cxn modelId="{FF6946A3-6189-4DE9-B216-CCFB80B90975}" srcId="{F25AAD19-55F2-4EA7-A89E-10FFB4048C92}" destId="{EC657B13-FA7A-4910-9FB9-6889A711AC96}" srcOrd="0" destOrd="0" parTransId="{B47A6A6B-12D3-4C5D-AFFD-306C3344A166}" sibTransId="{AF4C2191-EB65-4C9C-8710-8054B964AF52}"/>
    <dgm:cxn modelId="{BA9EC4CB-355B-45E6-BF96-8252121D166E}" type="presOf" srcId="{3F18E533-6DEE-46C2-AF73-89B4FC5405B3}" destId="{DC3C58F8-ED58-4118-95E0-2F5C39BC5742}" srcOrd="0" destOrd="0" presId="urn:microsoft.com/office/officeart/2018/2/layout/IconVerticalSolidList"/>
    <dgm:cxn modelId="{42F080E9-8497-4710-8AEE-8C799E635538}" srcId="{F25AAD19-55F2-4EA7-A89E-10FFB4048C92}" destId="{3F18E533-6DEE-46C2-AF73-89B4FC5405B3}" srcOrd="1" destOrd="0" parTransId="{930ABDEB-9552-4733-9C4B-43315DAB98A4}" sibTransId="{F3992A1E-3A2B-452C-B56A-CBE237031DC9}"/>
    <dgm:cxn modelId="{A66FC803-7EE3-4D72-86DA-A609B190A37D}" type="presParOf" srcId="{F13E18E1-FA16-44D0-BE9E-FE7F236D6D3D}" destId="{E4E43F45-4C25-47AD-A20B-204F6EE9A30A}" srcOrd="0" destOrd="0" presId="urn:microsoft.com/office/officeart/2018/2/layout/IconVerticalSolidList"/>
    <dgm:cxn modelId="{4BEDB429-7C34-4C9E-A8B2-7B20956F8954}" type="presParOf" srcId="{E4E43F45-4C25-47AD-A20B-204F6EE9A30A}" destId="{26AED9F0-4F2D-4763-B23B-ABDD215CF659}" srcOrd="0" destOrd="0" presId="urn:microsoft.com/office/officeart/2018/2/layout/IconVerticalSolidList"/>
    <dgm:cxn modelId="{79ECFCFA-4673-4B2D-A978-AA326415898E}" type="presParOf" srcId="{E4E43F45-4C25-47AD-A20B-204F6EE9A30A}" destId="{5AE9D7BF-F2B9-466D-A484-3ECB589A0BCF}" srcOrd="1" destOrd="0" presId="urn:microsoft.com/office/officeart/2018/2/layout/IconVerticalSolidList"/>
    <dgm:cxn modelId="{59B25D0B-25E1-4D6D-92F0-BE0131DC98A1}" type="presParOf" srcId="{E4E43F45-4C25-47AD-A20B-204F6EE9A30A}" destId="{8F19E8F1-B88B-4618-83B3-1724A9D5BEA7}" srcOrd="2" destOrd="0" presId="urn:microsoft.com/office/officeart/2018/2/layout/IconVerticalSolidList"/>
    <dgm:cxn modelId="{9E65B077-CB8D-4268-8E5B-DAEF533DC9B7}" type="presParOf" srcId="{E4E43F45-4C25-47AD-A20B-204F6EE9A30A}" destId="{0013FD52-8EF4-4859-A7B3-DFA626F14F53}" srcOrd="3" destOrd="0" presId="urn:microsoft.com/office/officeart/2018/2/layout/IconVerticalSolidList"/>
    <dgm:cxn modelId="{6FFAD277-F90D-4E11-8341-D0AD256D7D23}" type="presParOf" srcId="{F13E18E1-FA16-44D0-BE9E-FE7F236D6D3D}" destId="{DD0EED31-A83A-45C8-B2D2-A6BC3703F26E}" srcOrd="1" destOrd="0" presId="urn:microsoft.com/office/officeart/2018/2/layout/IconVerticalSolidList"/>
    <dgm:cxn modelId="{908038D9-7052-4996-B15D-2E3CB2722FD9}" type="presParOf" srcId="{F13E18E1-FA16-44D0-BE9E-FE7F236D6D3D}" destId="{E31C347A-F862-49EC-932E-EA139811A1D8}" srcOrd="2" destOrd="0" presId="urn:microsoft.com/office/officeart/2018/2/layout/IconVerticalSolidList"/>
    <dgm:cxn modelId="{32BF48DC-E286-4A06-BFE1-35848DC8BE2C}" type="presParOf" srcId="{E31C347A-F862-49EC-932E-EA139811A1D8}" destId="{677ECC4A-FEF1-47CD-9C80-F5910FD8AF21}" srcOrd="0" destOrd="0" presId="urn:microsoft.com/office/officeart/2018/2/layout/IconVerticalSolidList"/>
    <dgm:cxn modelId="{C72B085B-3ECD-4270-BC20-EDC659223F8E}" type="presParOf" srcId="{E31C347A-F862-49EC-932E-EA139811A1D8}" destId="{974853AC-FC0A-4FB9-A3FE-D61F062FFC4B}" srcOrd="1" destOrd="0" presId="urn:microsoft.com/office/officeart/2018/2/layout/IconVerticalSolidList"/>
    <dgm:cxn modelId="{7D9DE857-2738-4F43-8B03-5F6B46ABF9AB}" type="presParOf" srcId="{E31C347A-F862-49EC-932E-EA139811A1D8}" destId="{D23FE2E9-F9FD-4AA6-BD9A-CAC31CE98742}" srcOrd="2" destOrd="0" presId="urn:microsoft.com/office/officeart/2018/2/layout/IconVerticalSolidList"/>
    <dgm:cxn modelId="{8A3A3DA8-09F8-4FBD-99EF-797E56CA1BB4}" type="presParOf" srcId="{E31C347A-F862-49EC-932E-EA139811A1D8}" destId="{DC3C58F8-ED58-4118-95E0-2F5C39BC5742}" srcOrd="3" destOrd="0" presId="urn:microsoft.com/office/officeart/2018/2/layout/IconVerticalSolidList"/>
    <dgm:cxn modelId="{9511E6DA-733F-47F8-8B8C-709D77B60408}" type="presParOf" srcId="{F13E18E1-FA16-44D0-BE9E-FE7F236D6D3D}" destId="{8090882D-3AFA-46D9-B799-2F377D00AE8B}" srcOrd="3" destOrd="0" presId="urn:microsoft.com/office/officeart/2018/2/layout/IconVerticalSolidList"/>
    <dgm:cxn modelId="{C8E8D32D-B56A-4431-8512-81B725AC748C}" type="presParOf" srcId="{F13E18E1-FA16-44D0-BE9E-FE7F236D6D3D}" destId="{C9F95BCE-8B51-481E-9F1F-3A68654D284E}" srcOrd="4" destOrd="0" presId="urn:microsoft.com/office/officeart/2018/2/layout/IconVerticalSolidList"/>
    <dgm:cxn modelId="{435F7D9B-6B73-4EBB-9537-8933F4339767}" type="presParOf" srcId="{C9F95BCE-8B51-481E-9F1F-3A68654D284E}" destId="{17106C3A-B6EC-481C-906A-D3F7AD9F40B2}" srcOrd="0" destOrd="0" presId="urn:microsoft.com/office/officeart/2018/2/layout/IconVerticalSolidList"/>
    <dgm:cxn modelId="{6AFCAB05-2F44-49A3-935C-9841B91E1792}" type="presParOf" srcId="{C9F95BCE-8B51-481E-9F1F-3A68654D284E}" destId="{E3FF78F3-DCCD-46D9-86F8-2C6700E323B6}" srcOrd="1" destOrd="0" presId="urn:microsoft.com/office/officeart/2018/2/layout/IconVerticalSolidList"/>
    <dgm:cxn modelId="{75EFEA74-84C2-4653-B693-521D93A3FC02}" type="presParOf" srcId="{C9F95BCE-8B51-481E-9F1F-3A68654D284E}" destId="{B1BD567E-5D1A-41AC-B46F-64C6C239414B}" srcOrd="2" destOrd="0" presId="urn:microsoft.com/office/officeart/2018/2/layout/IconVerticalSolidList"/>
    <dgm:cxn modelId="{546BAEBC-D9F3-4728-ACCE-35ED3513D8B6}" type="presParOf" srcId="{C9F95BCE-8B51-481E-9F1F-3A68654D284E}" destId="{4034D2FD-0C6E-49E7-8C8B-D4105E07C13F}" srcOrd="3" destOrd="0" presId="urn:microsoft.com/office/officeart/2018/2/layout/IconVerticalSolidList"/>
    <dgm:cxn modelId="{FEB43C8E-6573-4F7C-A9B9-07740E141DA9}" type="presParOf" srcId="{F13E18E1-FA16-44D0-BE9E-FE7F236D6D3D}" destId="{7320CAB8-8451-4D31-8435-41F5162E46A5}" srcOrd="5" destOrd="0" presId="urn:microsoft.com/office/officeart/2018/2/layout/IconVerticalSolidList"/>
    <dgm:cxn modelId="{81ABF99E-F8EA-471F-94D4-695251590D7A}" type="presParOf" srcId="{F13E18E1-FA16-44D0-BE9E-FE7F236D6D3D}" destId="{F834F451-4C75-4C4E-A693-96974C74B176}" srcOrd="6" destOrd="0" presId="urn:microsoft.com/office/officeart/2018/2/layout/IconVerticalSolidList"/>
    <dgm:cxn modelId="{AC5C99F5-EE43-482E-8921-B2D6646A4BA3}" type="presParOf" srcId="{F834F451-4C75-4C4E-A693-96974C74B176}" destId="{29B6D720-1345-4A76-AFFE-D1524EE86DAF}" srcOrd="0" destOrd="0" presId="urn:microsoft.com/office/officeart/2018/2/layout/IconVerticalSolidList"/>
    <dgm:cxn modelId="{353B7C36-335A-409F-9F59-576DEFBEE69C}" type="presParOf" srcId="{F834F451-4C75-4C4E-A693-96974C74B176}" destId="{621C9F46-116F-4AE8-8FE5-E15AC30B45A0}" srcOrd="1" destOrd="0" presId="urn:microsoft.com/office/officeart/2018/2/layout/IconVerticalSolidList"/>
    <dgm:cxn modelId="{B7272A2C-8DF9-4B80-8940-ADB51D135B82}" type="presParOf" srcId="{F834F451-4C75-4C4E-A693-96974C74B176}" destId="{7837CBDC-2168-4236-94BA-48B6B2EA315A}" srcOrd="2" destOrd="0" presId="urn:microsoft.com/office/officeart/2018/2/layout/IconVerticalSolidList"/>
    <dgm:cxn modelId="{4CADA158-B8C0-464E-8345-72095FC6660C}" type="presParOf" srcId="{F834F451-4C75-4C4E-A693-96974C74B176}" destId="{99C5B7BD-C9F5-4649-8419-07185CBEB06C}" srcOrd="3" destOrd="0" presId="urn:microsoft.com/office/officeart/2018/2/layout/IconVerticalSolidList"/>
    <dgm:cxn modelId="{76ED3AFC-1E29-4B31-A9F1-80A27A68C6B3}" type="presParOf" srcId="{F13E18E1-FA16-44D0-BE9E-FE7F236D6D3D}" destId="{DDD1ADCF-E92E-4ED3-99D4-60D65D870F13}" srcOrd="7" destOrd="0" presId="urn:microsoft.com/office/officeart/2018/2/layout/IconVerticalSolidList"/>
    <dgm:cxn modelId="{99C5FDF4-C764-4A03-9A62-02B97F8F3B09}" type="presParOf" srcId="{F13E18E1-FA16-44D0-BE9E-FE7F236D6D3D}" destId="{897D63E9-953F-47B6-884A-D58A8988AFDA}" srcOrd="8" destOrd="0" presId="urn:microsoft.com/office/officeart/2018/2/layout/IconVerticalSolidList"/>
    <dgm:cxn modelId="{0C018298-963E-4721-8622-A4057C861216}" type="presParOf" srcId="{897D63E9-953F-47B6-884A-D58A8988AFDA}" destId="{D08445E3-1AB1-4410-B9F4-487C4AEC8C2C}" srcOrd="0" destOrd="0" presId="urn:microsoft.com/office/officeart/2018/2/layout/IconVerticalSolidList"/>
    <dgm:cxn modelId="{18A7217F-2494-402E-8030-39ADE7D384BD}" type="presParOf" srcId="{897D63E9-953F-47B6-884A-D58A8988AFDA}" destId="{75D94BE3-4E15-4B6D-984D-9DC7D0DE591E}" srcOrd="1" destOrd="0" presId="urn:microsoft.com/office/officeart/2018/2/layout/IconVerticalSolidList"/>
    <dgm:cxn modelId="{6DFB70F8-B56F-4C3B-9A84-77A42B8241C7}" type="presParOf" srcId="{897D63E9-953F-47B6-884A-D58A8988AFDA}" destId="{C5CBEB26-BCC9-40EE-9577-8385DF1996D0}" srcOrd="2" destOrd="0" presId="urn:microsoft.com/office/officeart/2018/2/layout/IconVerticalSolidList"/>
    <dgm:cxn modelId="{48599238-794E-4A75-AFBA-9856A12A8C5C}" type="presParOf" srcId="{897D63E9-953F-47B6-884A-D58A8988AFDA}" destId="{749F69D1-3F34-4E09-8599-F2A12C898E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D9F0-4F2D-4763-B23B-ABDD215CF659}">
      <dsp:nvSpPr>
        <dsp:cNvPr id="0" name=""/>
        <dsp:cNvSpPr/>
      </dsp:nvSpPr>
      <dsp:spPr>
        <a:xfrm>
          <a:off x="0" y="3404"/>
          <a:ext cx="105156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9D7BF-F2B9-466D-A484-3ECB589A0BCF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FD52-8EF4-4859-A7B3-DFA626F14F53}">
      <dsp:nvSpPr>
        <dsp:cNvPr id="0" name=""/>
        <dsp:cNvSpPr/>
      </dsp:nvSpPr>
      <dsp:spPr>
        <a:xfrm>
          <a:off x="837512" y="3404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Первоначальное образование он получил в Полоцке и Вильно</a:t>
          </a:r>
          <a:endParaRPr lang="en-US" sz="1700" kern="1200"/>
        </a:p>
      </dsp:txBody>
      <dsp:txXfrm>
        <a:off x="837512" y="3404"/>
        <a:ext cx="9678087" cy="725119"/>
      </dsp:txXfrm>
    </dsp:sp>
    <dsp:sp modelId="{677ECC4A-FEF1-47CD-9C80-F5910FD8AF21}">
      <dsp:nvSpPr>
        <dsp:cNvPr id="0" name=""/>
        <dsp:cNvSpPr/>
      </dsp:nvSpPr>
      <dsp:spPr>
        <a:xfrm>
          <a:off x="0" y="909803"/>
          <a:ext cx="105156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853AC-FC0A-4FB9-A3FE-D61F062FFC4B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C58F8-ED58-4118-95E0-2F5C39BC5742}">
      <dsp:nvSpPr>
        <dsp:cNvPr id="0" name=""/>
        <dsp:cNvSpPr/>
      </dsp:nvSpPr>
      <dsp:spPr>
        <a:xfrm>
          <a:off x="837512" y="909803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Учился в католическом монастыре, где выучил латинский язык</a:t>
          </a:r>
          <a:endParaRPr lang="en-US" sz="1700" kern="1200"/>
        </a:p>
      </dsp:txBody>
      <dsp:txXfrm>
        <a:off x="837512" y="909803"/>
        <a:ext cx="9678087" cy="725119"/>
      </dsp:txXfrm>
    </dsp:sp>
    <dsp:sp modelId="{17106C3A-B6EC-481C-906A-D3F7AD9F40B2}">
      <dsp:nvSpPr>
        <dsp:cNvPr id="0" name=""/>
        <dsp:cNvSpPr/>
      </dsp:nvSpPr>
      <dsp:spPr>
        <a:xfrm>
          <a:off x="0" y="1816202"/>
          <a:ext cx="105156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78F3-DCCD-46D9-86F8-2C6700E323B6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D2FD-0C6E-49E7-8C8B-D4105E07C13F}">
      <dsp:nvSpPr>
        <dsp:cNvPr id="0" name=""/>
        <dsp:cNvSpPr/>
      </dsp:nvSpPr>
      <dsp:spPr>
        <a:xfrm>
          <a:off x="837512" y="1816202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16 лет Франциск Скорина окончит факультет вольных искусств (философский факультет) в Краковском университете</a:t>
          </a:r>
          <a:endParaRPr lang="en-US" sz="1700" kern="1200"/>
        </a:p>
      </dsp:txBody>
      <dsp:txXfrm>
        <a:off x="837512" y="1816202"/>
        <a:ext cx="9678087" cy="725119"/>
      </dsp:txXfrm>
    </dsp:sp>
    <dsp:sp modelId="{29B6D720-1345-4A76-AFFE-D1524EE86DAF}">
      <dsp:nvSpPr>
        <dsp:cNvPr id="0" name=""/>
        <dsp:cNvSpPr/>
      </dsp:nvSpPr>
      <dsp:spPr>
        <a:xfrm>
          <a:off x="0" y="2722601"/>
          <a:ext cx="105156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C9F46-116F-4AE8-8FE5-E15AC30B45A0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B7BD-C9F5-4649-8419-07185CBEB06C}">
      <dsp:nvSpPr>
        <dsp:cNvPr id="0" name=""/>
        <dsp:cNvSpPr/>
      </dsp:nvSpPr>
      <dsp:spPr>
        <a:xfrm>
          <a:off x="837512" y="2722601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После этого ещё пять лет Скорина учился в Кракове на факультете медицины, а степень доктора медицины защитил 9 ноября 1512 года, успешно сдав экзамены в Падуанском университете в Италии</a:t>
          </a:r>
          <a:endParaRPr lang="en-US" sz="1700" kern="1200"/>
        </a:p>
      </dsp:txBody>
      <dsp:txXfrm>
        <a:off x="837512" y="2722601"/>
        <a:ext cx="9678087" cy="725119"/>
      </dsp:txXfrm>
    </dsp:sp>
    <dsp:sp modelId="{D08445E3-1AB1-4410-B9F4-487C4AEC8C2C}">
      <dsp:nvSpPr>
        <dsp:cNvPr id="0" name=""/>
        <dsp:cNvSpPr/>
      </dsp:nvSpPr>
      <dsp:spPr>
        <a:xfrm>
          <a:off x="0" y="3629000"/>
          <a:ext cx="105156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94BE3-4E15-4B6D-984D-9DC7D0DE591E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F69D1-3F34-4E09-8599-F2A12C898E04}">
      <dsp:nvSpPr>
        <dsp:cNvPr id="0" name=""/>
        <dsp:cNvSpPr/>
      </dsp:nvSpPr>
      <dsp:spPr>
        <a:xfrm>
          <a:off x="837512" y="3629000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Скорина также получит степень доктора "семи свободных наук", куда входили грамматика, риторика, диалектика, арифметика, геометрия, астрономия и музыка</a:t>
          </a:r>
          <a:endParaRPr lang="en-US" sz="1700" kern="1200"/>
        </a:p>
      </dsp:txBody>
      <dsp:txXfrm>
        <a:off x="837512" y="3629000"/>
        <a:ext cx="9678087" cy="72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D4A-F032-4FC9-4F21-C28AF778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E791A3-768E-14E3-BF36-22299637C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D5FCF-CD58-7044-64D0-37A71E97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E654-7F11-873F-6A7D-B91D90BD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267DF-83F0-8DAE-F91B-41BB604F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9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5F12E-A879-F8C6-1325-A2818188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C5455A-DCB5-EDFC-9B56-E413458C6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14897-8B49-5FBA-2FD7-DBEB1E75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5D5B4-8D6C-D34E-0F3C-61CA7C89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2B01F-7F7A-F88A-3DEC-23CEFABE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0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B33960-E9B8-EF43-8AF3-55D1AA08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E86756-6DC5-2504-A9A9-F0E6B064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3607C-CF9B-81E3-5CFD-B6CCFBE8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E35AF-7FDE-02C5-08A9-D2F2DAA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947EE-0C5D-932B-5D30-DED66C6F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1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0C3A4-D964-9F8D-ACDB-1728AF11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12033-5391-6EB3-8FA3-F4CEDDC6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528FC-9840-1E37-3E31-A28E1EFE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A733D-55FF-95CF-A84F-7407764C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82CC8-4FEE-4FF4-2517-A6927209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2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DBF1-C9A9-1ED2-34E2-4C1E14FC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305FF-D0E6-7B25-485B-E74C6EF9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1F990-8BD1-22A8-6F0A-E6E4080C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F1DE4-0507-5A1F-AAB0-7A15017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AC9C1-4701-320E-BF9C-A5BCC9E8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ECCC5-DACC-AB18-B2F9-40571EC1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DA6C3-1D46-DB5B-F415-154723C89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C1BB3-A418-2B99-B6DD-039C989D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50B0B-F1AA-7DA6-B3A5-72FEA43F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8A660-4087-BC9E-7E96-703024BC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90C8A-DB56-A2DD-076A-BA46CE2D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7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BB3CE-3D63-DE08-5F62-95EAE526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C48A9-235B-1256-E26C-28799300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65D6F-7F86-FA2B-8CD5-21EA5D5EF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621FF-8556-9B76-B5EC-977D3D5D5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77EC-0B11-C40E-011A-48D05216E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52FF4A-C0FE-BA3C-C62B-F4BF1916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9CDFB8-66D6-65DC-B1B8-FD8FA3B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7B9365-73B7-1C81-7C99-0B36E8E6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E986E-2D38-1226-A576-62E3F85D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5C1C6A-FD27-CD18-4DEC-ECBBAEA5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8A3BB6-473B-25B0-88AC-891900E0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6C43E1-A036-FDA2-CB59-F0F90347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0B3572-A31E-416C-1725-82424BD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145584-0E8F-52A5-88AA-D7352E71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88411-A14A-E15D-425D-E45B3442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574FF-B341-02DF-3E39-FC6D04E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7593F-550F-A754-1564-095B4B29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0DB46-2DEC-C474-0B27-B4A456DC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2EF40-EAD6-9B91-FB55-4896ED19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887CA-54CD-34F4-88DE-DA18733D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E02C-3689-1A97-5700-CE8B9374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0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68F0-1FAA-6115-ADB6-D7428BA0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349D39-9B57-0CFD-EE15-529EA8A10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5CB5A-7936-E7DC-D4A3-2483A0BBC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9F471C-2DFC-67E8-C889-29E93320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917C0-13EF-94C8-CE7C-B2391318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C846E-A1BE-27B9-A582-9D27D7D4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B60-D01F-C0A4-F597-83D88414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2BD1D-DF7A-0F4B-2171-93AAF1AB7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8881-2DBA-2C60-1196-C654472A8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9FEA-77C9-4050-9626-6C16917A6E2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3ABC3-1297-C949-7DF9-1398E8922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46D4E-FA95-AF96-6827-B5A06689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9D6D-C94D-4674-8ADF-6CC08265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2E221-5F4E-4CCD-7A6E-F9647F369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6.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1AB0D4-A014-F5D0-E7EF-CCEF3C344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9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тория Франциска Скорины и Маргариты">
            <a:extLst>
              <a:ext uri="{FF2B5EF4-FFF2-40B4-BE49-F238E27FC236}">
                <a16:creationId xmlns:a16="http://schemas.microsoft.com/office/drawing/2014/main" id="{D2B271BF-4320-3CB7-7515-5E7C8FE8F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7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019D4-C1CD-EF2A-CC48-CFADB5E6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1520 г. – переезд в Вильно. Основал первую типографию в ВКЛ</a:t>
            </a:r>
          </a:p>
        </p:txBody>
      </p:sp>
      <p:cxnSp>
        <p:nvCxnSpPr>
          <p:cNvPr id="513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4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ен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BC0F4FB-E8FB-F319-4BE3-937143E31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B22F3-B600-616B-1A4D-46D51D67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1522  г. – издание «Малой подорожной книги»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5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615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9AAB0-31F7-E663-2818-1F61DD33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1525 г. – издание книги «Апостол»</a:t>
            </a:r>
          </a:p>
        </p:txBody>
      </p:sp>
      <p:cxnSp>
        <p:nvCxnSpPr>
          <p:cNvPr id="6159" name="Straight Connector 615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6E4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Апостол» 495 лет - Пинская городская центральная библиотека">
            <a:extLst>
              <a:ext uri="{FF2B5EF4-FFF2-40B4-BE49-F238E27FC236}">
                <a16:creationId xmlns:a16="http://schemas.microsoft.com/office/drawing/2014/main" id="{A8C911AE-81E4-86F1-5660-0247B78BBF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6266" b="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2A696-DF69-BF3B-B93F-70983CCF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Достижения Ф. Скорины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AE632-9A6F-8F8F-53FD-68DC2663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Издательская деятельность Ф. Скорины носило во многом характер гражданского подвига, так как нарушало определенные устоявшиеся правила</a:t>
            </a:r>
          </a:p>
          <a:p>
            <a:r>
              <a:rPr lang="ru-RU" sz="2400" dirty="0"/>
              <a:t>Его издания содержали тексты самого автора, а также гравюры и даже его портреты, что вызывало осуждение в церковной среде</a:t>
            </a:r>
          </a:p>
          <a:p>
            <a:r>
              <a:rPr lang="ru-RU" sz="2400" dirty="0"/>
              <a:t> Взгляды Ф. Скорины свидетельствуют о нём как о гуманисте, просветителе и патриоте</a:t>
            </a:r>
          </a:p>
          <a:p>
            <a:r>
              <a:rPr lang="ru-RU" sz="2400" dirty="0"/>
              <a:t> В текстах Библии просветитель Скорина предстает человеком, который содействует расширению письменности, знаний</a:t>
            </a:r>
          </a:p>
        </p:txBody>
      </p:sp>
    </p:spTree>
    <p:extLst>
      <p:ext uri="{BB962C8B-B14F-4D97-AF65-F5344CB8AC3E}">
        <p14:creationId xmlns:p14="http://schemas.microsoft.com/office/powerpoint/2010/main" val="99522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AAE98-1882-E5D6-4688-6FD9D142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Сымон Будный</a:t>
            </a: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93554A-B765-124F-D741-50C20FDD8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основатель Несвижской типографии, издал знаменитый «Катехизис» и книгу «Об оправдании грешного человека перед Богом»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Симон Будный[1]">
            <a:extLst>
              <a:ext uri="{FF2B5EF4-FFF2-40B4-BE49-F238E27FC236}">
                <a16:creationId xmlns:a16="http://schemas.microsoft.com/office/drawing/2014/main" id="{0EF4FB02-A9D4-E661-9D95-F29F1655E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20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D5930-25DE-5290-4B34-896552D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Василий Тяпинский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693049-D2D2-9F6B-96E3-5BF259FD9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1570-е гг. перевел и издал «Евангелие» на двух языках: церковнославянском и белорусском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202" name="Rectangle 820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3" name="Rectangle 820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4" name="Rectangle 820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D15D41EA-781A-2205-415C-FE53E1906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137" y="666728"/>
            <a:ext cx="388071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6F3C-CC15-70FC-04B7-36B83D69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Иван Фёдоров</a:t>
            </a:r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19C927-3DF8-B7CC-34C3-0F21DD72A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уроженец ВКЛ, который в Москве издал первую точно датированную русскую печатную книгу — «Апостол» (1564)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C7653F2-A7C3-2372-A070-72C6AA142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 b="1723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6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45441-D992-F363-6E84-533DC21C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Пётр Мстиславец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973648-0DB1-316E-C2F5-9BEE871C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уроженец ВКЛ, открыл в Вильно знаменитую типографию, в которой были изданы Статут ВКЛ 1588 г., а также «Евангелие» и «Псалтырь».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046A8A3-E11B-350D-E1FF-49A3F79BD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90" r="1244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Дополнительные материалы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D12962-9BCE-105B-386F-F825CD21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Франциск Скорина – белорусский первопечатник, гуманист, просветитель: жизненный путь, философские, религиозные взгляды, книгоиздательская деятельность. Последователи Ф. Скорины.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D6330E-D5AA-EABA-AC23-B4A25884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3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C3051-CA5E-01A8-D395-9B66D09A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Ренессанс (Возрождение)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80150-5330-02C5-C9D4-48E1EBC2C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Период между Средневековьем и Новым временем, одна из величайших эпох в истории человечества, характеризующаяся расцветом и подъёмом культуры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енессанс, или великое Возрождение — стиль в искусстве XVI-XVII веков: что  такое Ренессанс, история в живописи, периоды, вехи, примеры известный  картин. Историческая эпоха и великие имена Леонардо да Винчи, Джорджоне,  Боттичелли, Рафаэль,">
            <a:extLst>
              <a:ext uri="{FF2B5EF4-FFF2-40B4-BE49-F238E27FC236}">
                <a16:creationId xmlns:a16="http://schemas.microsoft.com/office/drawing/2014/main" id="{FA316322-F7BD-1472-ED9E-D5AB7C309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8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866F8-F329-618F-89EF-B0278D7F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идеи и представители Возрождения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7F241-0FA8-958F-4575-0633BDD5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В основе Ренессанса (Возрождения) лежал гуманизм - система взглядов, в которой человек являлся наивысшей ценностью</a:t>
            </a:r>
          </a:p>
          <a:p>
            <a:r>
              <a:rPr lang="ru-RU" sz="2400"/>
              <a:t> Наиболее видными представителями Ренессанса являются Леонардо да Винчи, Микеланджело, Николай Коперник</a:t>
            </a:r>
          </a:p>
          <a:p>
            <a:r>
              <a:rPr lang="ru-RU" sz="2400"/>
              <a:t>Время Ренессанса (Возрождения) - это время расцвета национального языка и светской литературы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40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85588-9FB1-53E0-23E9-034DE180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Франциск Скорина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3B4608-9A37-CBA5-37E0-82AB5D6FB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восточнославянский и белорусский гуманист, просветитель и первопечатник, ученый и писатель, уроженец г. Полоцка. Годы жизни</a:t>
            </a:r>
            <a:r>
              <a:rPr lang="en-US" sz="2000"/>
              <a:t>: </a:t>
            </a:r>
            <a:r>
              <a:rPr lang="en-US" sz="2000" b="0" i="0" u="none" strike="noStrike">
                <a:effectLst/>
              </a:rPr>
              <a:t>1490 - около 1551 гг.</a:t>
            </a:r>
            <a:endParaRPr lang="en-US" sz="200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идел в тюрьме в Польше, был изгнан из Москвы, умер в Праге. Франциск  Скорина был титаном эпохи Возрождения | СмартПресс: История">
            <a:extLst>
              <a:ext uri="{FF2B5EF4-FFF2-40B4-BE49-F238E27FC236}">
                <a16:creationId xmlns:a16="http://schemas.microsoft.com/office/drawing/2014/main" id="{AB829FF7-A9F3-D03A-C77B-E5866CEFB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r="669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0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B029-89B7-873A-BCC3-56CB337E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/>
              <a:t>Образование Ф. Скорины</a:t>
            </a:r>
            <a:endParaRPr lang="ru-RU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9392AB7-E851-2068-A5ED-AB80E0426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9351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3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B491C-22BB-47BF-439E-90E43AF3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Падуанский университет</a:t>
            </a:r>
          </a:p>
        </p:txBody>
      </p:sp>
      <p:sp>
        <p:nvSpPr>
          <p:cNvPr id="3093" name="Freeform: Shape 307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Падуанский университет — Википедия">
            <a:extLst>
              <a:ext uri="{FF2B5EF4-FFF2-40B4-BE49-F238E27FC236}">
                <a16:creationId xmlns:a16="http://schemas.microsoft.com/office/drawing/2014/main" id="{781DB239-56DA-F7FD-37FC-998B7554C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r="1051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5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EFAD7-B2BB-0B86-5C50-30F18F48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1517 г. – основал типографию в Праге. Издание «Псалтыря»</a:t>
            </a:r>
          </a:p>
        </p:txBody>
      </p:sp>
      <p:sp>
        <p:nvSpPr>
          <p:cNvPr id="410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D96C1F2-3480-C952-0445-1F165463C2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535" y="640080"/>
            <a:ext cx="356613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4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38E34-2EC5-170C-0B1B-1DC92C95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Печатная деятельность Ф. Скорины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8A95C-2813-AD21-8EC2-79C95C08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Всего на протяжении 1517—1519 годов переводит и издаёт 23 книги Библии</a:t>
            </a:r>
          </a:p>
          <a:p>
            <a:r>
              <a:rPr lang="ru-RU" sz="2400" dirty="0"/>
              <a:t> В напечатанных изданиях будут содержаться его предисловия и послесловия. В книгах были размещены 51 гравюра</a:t>
            </a:r>
          </a:p>
          <a:p>
            <a:r>
              <a:rPr lang="ru-RU" sz="2400" dirty="0"/>
              <a:t> Ф. Скорина трижды поместил свой портрет на изданные им книги, что являлось единственным случаем за всё время издания Библии в Восточной Европе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40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501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Билет 6. Вопрос 1</vt:lpstr>
      <vt:lpstr>1. Франциск Скорина – белорусский первопечатник, гуманист, просветитель: жизненный путь, философские, религиозные взгляды, книгоиздательская деятельность. Последователи Ф. Скорины.</vt:lpstr>
      <vt:lpstr>Ренессанс (Возрождение)</vt:lpstr>
      <vt:lpstr>Основные идеи и представители Возрождения</vt:lpstr>
      <vt:lpstr>Франциск Скорина</vt:lpstr>
      <vt:lpstr>Образование Ф. Скорины</vt:lpstr>
      <vt:lpstr>Падуанский университет</vt:lpstr>
      <vt:lpstr>1517 г. – основал типографию в Праге. Издание «Псалтыря»</vt:lpstr>
      <vt:lpstr>Печатная деятельность Ф. Скорины</vt:lpstr>
      <vt:lpstr>1520 г. – переезд в Вильно. Основал первую типографию в ВКЛ</vt:lpstr>
      <vt:lpstr>1522  г. – издание «Малой подорожной книги»</vt:lpstr>
      <vt:lpstr>1525 г. – издание книги «Апостол»</vt:lpstr>
      <vt:lpstr>Достижения Ф. Скорины</vt:lpstr>
      <vt:lpstr>Сымон Будный</vt:lpstr>
      <vt:lpstr>Василий Тяпинский </vt:lpstr>
      <vt:lpstr>Иван Фёдоров</vt:lpstr>
      <vt:lpstr>Пётр Мстиславец 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6. Вопрос 1</dc:title>
  <dc:creator>Роман Жигалов</dc:creator>
  <cp:lastModifiedBy>Роман Жигалов</cp:lastModifiedBy>
  <cp:revision>1</cp:revision>
  <dcterms:created xsi:type="dcterms:W3CDTF">2022-10-15T07:26:59Z</dcterms:created>
  <dcterms:modified xsi:type="dcterms:W3CDTF">2022-10-15T08:15:14Z</dcterms:modified>
</cp:coreProperties>
</file>