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1650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27.02.2022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88" r="12453" b="8604"/>
          <a:stretch/>
        </p:blipFill>
        <p:spPr bwMode="auto">
          <a:xfrm>
            <a:off x="0" y="176068"/>
            <a:ext cx="9017241" cy="619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49305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2" r="12688" b="16768"/>
          <a:stretch/>
        </p:blipFill>
        <p:spPr bwMode="auto">
          <a:xfrm>
            <a:off x="107504" y="476672"/>
            <a:ext cx="8859734" cy="5544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008446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45" r="12813" b="13816"/>
          <a:stretch/>
        </p:blipFill>
        <p:spPr bwMode="auto">
          <a:xfrm>
            <a:off x="323528" y="332656"/>
            <a:ext cx="8676485" cy="5688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56618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32" r="12430"/>
          <a:stretch/>
        </p:blipFill>
        <p:spPr bwMode="auto">
          <a:xfrm>
            <a:off x="395536" y="188640"/>
            <a:ext cx="8568952" cy="64665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84194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61" r="12444"/>
          <a:stretch/>
        </p:blipFill>
        <p:spPr bwMode="auto">
          <a:xfrm>
            <a:off x="179512" y="260648"/>
            <a:ext cx="8568952" cy="642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809176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63" t="13211" r="22126" b="13937"/>
          <a:stretch/>
        </p:blipFill>
        <p:spPr bwMode="auto">
          <a:xfrm>
            <a:off x="323528" y="116632"/>
            <a:ext cx="8640960" cy="6654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68588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73" r="12590"/>
          <a:stretch/>
        </p:blipFill>
        <p:spPr bwMode="auto">
          <a:xfrm>
            <a:off x="251520" y="188639"/>
            <a:ext cx="8496944" cy="6403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71898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09" r="12816"/>
          <a:stretch/>
        </p:blipFill>
        <p:spPr bwMode="auto">
          <a:xfrm>
            <a:off x="323528" y="248077"/>
            <a:ext cx="8352928" cy="6317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283356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88" r="12906"/>
          <a:stretch/>
        </p:blipFill>
        <p:spPr bwMode="auto">
          <a:xfrm>
            <a:off x="395536" y="476672"/>
            <a:ext cx="8064896" cy="6138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866249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95" r="12376" b="6177"/>
          <a:stretch/>
        </p:blipFill>
        <p:spPr bwMode="auto">
          <a:xfrm>
            <a:off x="179512" y="260648"/>
            <a:ext cx="8882523" cy="6264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377122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68" r="13069" b="16479"/>
          <a:stretch/>
        </p:blipFill>
        <p:spPr bwMode="auto">
          <a:xfrm>
            <a:off x="179511" y="332656"/>
            <a:ext cx="8979897" cy="5688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303045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26" t="7055" r="23314" b="13346"/>
          <a:stretch/>
        </p:blipFill>
        <p:spPr bwMode="auto">
          <a:xfrm>
            <a:off x="683568" y="18756"/>
            <a:ext cx="7891020" cy="68392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19174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99" r="12998" b="13009"/>
          <a:stretch/>
        </p:blipFill>
        <p:spPr bwMode="auto">
          <a:xfrm>
            <a:off x="0" y="188640"/>
            <a:ext cx="9075442" cy="5976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661261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98" r="12321" b="14524"/>
          <a:stretch/>
        </p:blipFill>
        <p:spPr bwMode="auto">
          <a:xfrm>
            <a:off x="179511" y="262874"/>
            <a:ext cx="8872529" cy="57584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247620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08" r="12461" b="11967"/>
          <a:stretch/>
        </p:blipFill>
        <p:spPr bwMode="auto">
          <a:xfrm>
            <a:off x="323528" y="332656"/>
            <a:ext cx="8647098" cy="5760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340667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7" r="12424" b="13965"/>
          <a:stretch/>
        </p:blipFill>
        <p:spPr bwMode="auto">
          <a:xfrm>
            <a:off x="107504" y="260648"/>
            <a:ext cx="8895351" cy="5760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261144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29" r="12697" b="16831"/>
          <a:stretch/>
        </p:blipFill>
        <p:spPr bwMode="auto">
          <a:xfrm>
            <a:off x="84822" y="476672"/>
            <a:ext cx="8905246" cy="5616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158506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22" r="12780" b="13787"/>
          <a:stretch/>
        </p:blipFill>
        <p:spPr bwMode="auto">
          <a:xfrm>
            <a:off x="107504" y="116632"/>
            <a:ext cx="8885146" cy="5760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20050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64" t="3816" r="15110" b="14830"/>
          <a:stretch/>
        </p:blipFill>
        <p:spPr bwMode="auto">
          <a:xfrm>
            <a:off x="251519" y="332656"/>
            <a:ext cx="8752215" cy="5760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7382979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0</Words>
  <Application>Microsoft Office PowerPoint</Application>
  <PresentationFormat>Экран (4:3)</PresentationFormat>
  <Paragraphs>0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4</cp:revision>
  <dcterms:created xsi:type="dcterms:W3CDTF">2022-02-27T11:30:44Z</dcterms:created>
  <dcterms:modified xsi:type="dcterms:W3CDTF">2022-02-27T12:11:53Z</dcterms:modified>
</cp:coreProperties>
</file>