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" y="332656"/>
            <a:ext cx="854260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954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79450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71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" y="692696"/>
            <a:ext cx="883341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247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898272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50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99239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71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389"/>
            <a:ext cx="7466887" cy="118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7968"/>
            <a:ext cx="6696744" cy="570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2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r="5371" b="10529"/>
          <a:stretch/>
        </p:blipFill>
        <p:spPr bwMode="auto">
          <a:xfrm>
            <a:off x="107504" y="332656"/>
            <a:ext cx="882269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020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" r="4713"/>
          <a:stretch/>
        </p:blipFill>
        <p:spPr bwMode="auto">
          <a:xfrm>
            <a:off x="179512" y="764704"/>
            <a:ext cx="8770053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835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08720"/>
            <a:ext cx="859503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304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12607"/>
            <a:ext cx="8668476" cy="494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8329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1111</cp:lastModifiedBy>
  <cp:revision>1</cp:revision>
  <dcterms:created xsi:type="dcterms:W3CDTF">2024-07-11T21:25:36Z</dcterms:created>
  <dcterms:modified xsi:type="dcterms:W3CDTF">2024-07-11T21:31:33Z</dcterms:modified>
</cp:coreProperties>
</file>